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8" r:id="rId6"/>
  </p:sldMasterIdLst>
  <p:notesMasterIdLst>
    <p:notesMasterId r:id="rId30"/>
  </p:notesMasterIdLst>
  <p:handoutMasterIdLst>
    <p:handoutMasterId r:id="rId31"/>
  </p:handoutMasterIdLst>
  <p:sldIdLst>
    <p:sldId id="582" r:id="rId7"/>
    <p:sldId id="261" r:id="rId8"/>
    <p:sldId id="584" r:id="rId9"/>
    <p:sldId id="884" r:id="rId10"/>
    <p:sldId id="887" r:id="rId11"/>
    <p:sldId id="285" r:id="rId12"/>
    <p:sldId id="878" r:id="rId13"/>
    <p:sldId id="889" r:id="rId14"/>
    <p:sldId id="882" r:id="rId15"/>
    <p:sldId id="592" r:id="rId16"/>
    <p:sldId id="273" r:id="rId17"/>
    <p:sldId id="275" r:id="rId18"/>
    <p:sldId id="895" r:id="rId19"/>
    <p:sldId id="913" r:id="rId20"/>
    <p:sldId id="933" r:id="rId21"/>
    <p:sldId id="879" r:id="rId22"/>
    <p:sldId id="587" r:id="rId23"/>
    <p:sldId id="588" r:id="rId24"/>
    <p:sldId id="589" r:id="rId25"/>
    <p:sldId id="590" r:id="rId26"/>
    <p:sldId id="881" r:id="rId27"/>
    <p:sldId id="585" r:id="rId28"/>
    <p:sldId id="883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861F41"/>
    <a:srgbClr val="E87722"/>
    <a:srgbClr val="D7D2CB"/>
    <a:srgbClr val="508590"/>
    <a:srgbClr val="CD6600"/>
    <a:srgbClr val="990033"/>
    <a:srgbClr val="B22600"/>
    <a:srgbClr val="D76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8" autoAdjust="0"/>
    <p:restoredTop sz="76614"/>
  </p:normalViewPr>
  <p:slideViewPr>
    <p:cSldViewPr>
      <p:cViewPr varScale="1">
        <p:scale>
          <a:sx n="116" d="100"/>
          <a:sy n="116" d="100"/>
        </p:scale>
        <p:origin x="5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tchison, Cyndi" userId="808c2695-08fa-43c9-892f-f4d77dc7f3d5" providerId="ADAL" clId="{DCA53976-07C0-497E-AA80-91F35656FEC8}"/>
    <pc:docChg chg="undo redo custSel addSld delSld modSld sldOrd modNotesMaster modHandout">
      <pc:chgData name="Hutchison, Cyndi" userId="808c2695-08fa-43c9-892f-f4d77dc7f3d5" providerId="ADAL" clId="{DCA53976-07C0-497E-AA80-91F35656FEC8}" dt="2024-09-17T15:45:57.180" v="3356" actId="12"/>
      <pc:docMkLst>
        <pc:docMk/>
      </pc:docMkLst>
      <pc:sldChg chg="modNotesTx">
        <pc:chgData name="Hutchison, Cyndi" userId="808c2695-08fa-43c9-892f-f4d77dc7f3d5" providerId="ADAL" clId="{DCA53976-07C0-497E-AA80-91F35656FEC8}" dt="2024-09-17T15:45:57.180" v="3356" actId="12"/>
        <pc:sldMkLst>
          <pc:docMk/>
          <pc:sldMk cId="0" sldId="261"/>
        </pc:sldMkLst>
      </pc:sldChg>
      <pc:sldChg chg="modSp mod">
        <pc:chgData name="Hutchison, Cyndi" userId="808c2695-08fa-43c9-892f-f4d77dc7f3d5" providerId="ADAL" clId="{DCA53976-07C0-497E-AA80-91F35656FEC8}" dt="2024-09-06T15:34:12.666" v="209" actId="20577"/>
        <pc:sldMkLst>
          <pc:docMk/>
          <pc:sldMk cId="0" sldId="275"/>
        </pc:sldMkLst>
        <pc:spChg chg="mod">
          <ac:chgData name="Hutchison, Cyndi" userId="808c2695-08fa-43c9-892f-f4d77dc7f3d5" providerId="ADAL" clId="{DCA53976-07C0-497E-AA80-91F35656FEC8}" dt="2024-09-06T15:34:12.666" v="209" actId="20577"/>
          <ac:spMkLst>
            <pc:docMk/>
            <pc:sldMk cId="0" sldId="275"/>
            <ac:spMk id="3" creationId="{FB63D0E0-8D14-EBD7-F2DB-F7F47C20DACE}"/>
          </ac:spMkLst>
        </pc:spChg>
      </pc:sldChg>
      <pc:sldChg chg="modSp mod">
        <pc:chgData name="Hutchison, Cyndi" userId="808c2695-08fa-43c9-892f-f4d77dc7f3d5" providerId="ADAL" clId="{DCA53976-07C0-497E-AA80-91F35656FEC8}" dt="2024-09-16T12:46:20.227" v="3198" actId="20577"/>
        <pc:sldMkLst>
          <pc:docMk/>
          <pc:sldMk cId="2506116440" sldId="285"/>
        </pc:sldMkLst>
        <pc:spChg chg="mod">
          <ac:chgData name="Hutchison, Cyndi" userId="808c2695-08fa-43c9-892f-f4d77dc7f3d5" providerId="ADAL" clId="{DCA53976-07C0-497E-AA80-91F35656FEC8}" dt="2024-09-16T12:46:20.227" v="3198" actId="20577"/>
          <ac:spMkLst>
            <pc:docMk/>
            <pc:sldMk cId="2506116440" sldId="285"/>
            <ac:spMk id="7" creationId="{00000000-0000-0000-0000-000000000000}"/>
          </ac:spMkLst>
        </pc:spChg>
      </pc:sldChg>
      <pc:sldChg chg="modSp mod">
        <pc:chgData name="Hutchison, Cyndi" userId="808c2695-08fa-43c9-892f-f4d77dc7f3d5" providerId="ADAL" clId="{DCA53976-07C0-497E-AA80-91F35656FEC8}" dt="2024-09-05T14:09:09.130" v="3" actId="20577"/>
        <pc:sldMkLst>
          <pc:docMk/>
          <pc:sldMk cId="472262421" sldId="582"/>
        </pc:sldMkLst>
        <pc:spChg chg="mod">
          <ac:chgData name="Hutchison, Cyndi" userId="808c2695-08fa-43c9-892f-f4d77dc7f3d5" providerId="ADAL" clId="{DCA53976-07C0-497E-AA80-91F35656FEC8}" dt="2024-09-05T14:09:09.130" v="3" actId="20577"/>
          <ac:spMkLst>
            <pc:docMk/>
            <pc:sldMk cId="472262421" sldId="582"/>
            <ac:spMk id="11" creationId="{00000000-0000-0000-0000-000000000000}"/>
          </ac:spMkLst>
        </pc:spChg>
      </pc:sldChg>
      <pc:sldChg chg="addSp delSp modSp mod">
        <pc:chgData name="Hutchison, Cyndi" userId="808c2695-08fa-43c9-892f-f4d77dc7f3d5" providerId="ADAL" clId="{DCA53976-07C0-497E-AA80-91F35656FEC8}" dt="2024-09-13T14:39:57.360" v="3187" actId="14100"/>
        <pc:sldMkLst>
          <pc:docMk/>
          <pc:sldMk cId="3083049381" sldId="587"/>
        </pc:sldMkLst>
        <pc:spChg chg="add del mod">
          <ac:chgData name="Hutchison, Cyndi" userId="808c2695-08fa-43c9-892f-f4d77dc7f3d5" providerId="ADAL" clId="{DCA53976-07C0-497E-AA80-91F35656FEC8}" dt="2024-09-06T23:00:56.849" v="1112" actId="1076"/>
          <ac:spMkLst>
            <pc:docMk/>
            <pc:sldMk cId="3083049381" sldId="587"/>
            <ac:spMk id="8" creationId="{00000000-0000-0000-0000-000000000000}"/>
          </ac:spMkLst>
        </pc:spChg>
        <pc:spChg chg="mod">
          <ac:chgData name="Hutchison, Cyndi" userId="808c2695-08fa-43c9-892f-f4d77dc7f3d5" providerId="ADAL" clId="{DCA53976-07C0-497E-AA80-91F35656FEC8}" dt="2024-09-09T13:08:32.637" v="2264" actId="1076"/>
          <ac:spMkLst>
            <pc:docMk/>
            <pc:sldMk cId="3083049381" sldId="587"/>
            <ac:spMk id="9" creationId="{00000000-0000-0000-0000-000000000000}"/>
          </ac:spMkLst>
        </pc:spChg>
        <pc:picChg chg="add mod">
          <ac:chgData name="Hutchison, Cyndi" userId="808c2695-08fa-43c9-892f-f4d77dc7f3d5" providerId="ADAL" clId="{DCA53976-07C0-497E-AA80-91F35656FEC8}" dt="2024-09-13T14:39:57.360" v="3187" actId="14100"/>
          <ac:picMkLst>
            <pc:docMk/>
            <pc:sldMk cId="3083049381" sldId="587"/>
            <ac:picMk id="2" creationId="{ED8E6351-89BC-8A72-4720-F838DCB2C3D0}"/>
          </ac:picMkLst>
        </pc:picChg>
        <pc:picChg chg="add mod">
          <ac:chgData name="Hutchison, Cyndi" userId="808c2695-08fa-43c9-892f-f4d77dc7f3d5" providerId="ADAL" clId="{DCA53976-07C0-497E-AA80-91F35656FEC8}" dt="2024-09-09T13:08:25.140" v="2263" actId="1076"/>
          <ac:picMkLst>
            <pc:docMk/>
            <pc:sldMk cId="3083049381" sldId="587"/>
            <ac:picMk id="3" creationId="{177F6C70-3437-A0F6-BB05-AA3E760D6F47}"/>
          </ac:picMkLst>
        </pc:picChg>
        <pc:picChg chg="del">
          <ac:chgData name="Hutchison, Cyndi" userId="808c2695-08fa-43c9-892f-f4d77dc7f3d5" providerId="ADAL" clId="{DCA53976-07C0-497E-AA80-91F35656FEC8}" dt="2024-09-06T22:57:28.752" v="1083" actId="478"/>
          <ac:picMkLst>
            <pc:docMk/>
            <pc:sldMk cId="3083049381" sldId="587"/>
            <ac:picMk id="6" creationId="{CFDADA54-3EA6-E98E-E616-332D75F0EFBF}"/>
          </ac:picMkLst>
        </pc:picChg>
        <pc:picChg chg="del">
          <ac:chgData name="Hutchison, Cyndi" userId="808c2695-08fa-43c9-892f-f4d77dc7f3d5" providerId="ADAL" clId="{DCA53976-07C0-497E-AA80-91F35656FEC8}" dt="2024-09-06T15:30:32.591" v="11" actId="478"/>
          <ac:picMkLst>
            <pc:docMk/>
            <pc:sldMk cId="3083049381" sldId="587"/>
            <ac:picMk id="10" creationId="{80F98955-2D8E-6FB6-837F-81E880D64CBD}"/>
          </ac:picMkLst>
        </pc:picChg>
      </pc:sldChg>
      <pc:sldChg chg="addSp delSp modSp mod">
        <pc:chgData name="Hutchison, Cyndi" userId="808c2695-08fa-43c9-892f-f4d77dc7f3d5" providerId="ADAL" clId="{DCA53976-07C0-497E-AA80-91F35656FEC8}" dt="2024-09-06T15:33:23.924" v="161" actId="1076"/>
        <pc:sldMkLst>
          <pc:docMk/>
          <pc:sldMk cId="444504706" sldId="588"/>
        </pc:sldMkLst>
        <pc:spChg chg="mod">
          <ac:chgData name="Hutchison, Cyndi" userId="808c2695-08fa-43c9-892f-f4d77dc7f3d5" providerId="ADAL" clId="{DCA53976-07C0-497E-AA80-91F35656FEC8}" dt="2024-09-06T15:31:33.209" v="133" actId="20577"/>
          <ac:spMkLst>
            <pc:docMk/>
            <pc:sldMk cId="444504706" sldId="588"/>
            <ac:spMk id="8" creationId="{00000000-0000-0000-0000-000000000000}"/>
          </ac:spMkLst>
        </pc:spChg>
        <pc:picChg chg="add del mod">
          <ac:chgData name="Hutchison, Cyndi" userId="808c2695-08fa-43c9-892f-f4d77dc7f3d5" providerId="ADAL" clId="{DCA53976-07C0-497E-AA80-91F35656FEC8}" dt="2024-09-06T15:33:11.368" v="158" actId="478"/>
          <ac:picMkLst>
            <pc:docMk/>
            <pc:sldMk cId="444504706" sldId="588"/>
            <ac:picMk id="3" creationId="{F1EED28B-40B5-1F70-A601-63B8934F3139}"/>
          </ac:picMkLst>
        </pc:picChg>
        <pc:picChg chg="del">
          <ac:chgData name="Hutchison, Cyndi" userId="808c2695-08fa-43c9-892f-f4d77dc7f3d5" providerId="ADAL" clId="{DCA53976-07C0-497E-AA80-91F35656FEC8}" dt="2024-09-06T15:32:06.895" v="141" actId="478"/>
          <ac:picMkLst>
            <pc:docMk/>
            <pc:sldMk cId="444504706" sldId="588"/>
            <ac:picMk id="4" creationId="{440BDE5A-66EB-BE46-58B6-5F26EEF390E5}"/>
          </ac:picMkLst>
        </pc:picChg>
        <pc:picChg chg="add mod">
          <ac:chgData name="Hutchison, Cyndi" userId="808c2695-08fa-43c9-892f-f4d77dc7f3d5" providerId="ADAL" clId="{DCA53976-07C0-497E-AA80-91F35656FEC8}" dt="2024-09-06T15:33:23.924" v="161" actId="1076"/>
          <ac:picMkLst>
            <pc:docMk/>
            <pc:sldMk cId="444504706" sldId="588"/>
            <ac:picMk id="7" creationId="{31E1DABB-264C-0C79-3444-617B1F524190}"/>
          </ac:picMkLst>
        </pc:picChg>
      </pc:sldChg>
      <pc:sldChg chg="addSp delSp modSp mod">
        <pc:chgData name="Hutchison, Cyndi" userId="808c2695-08fa-43c9-892f-f4d77dc7f3d5" providerId="ADAL" clId="{DCA53976-07C0-497E-AA80-91F35656FEC8}" dt="2024-09-10T15:48:03.880" v="2423" actId="1076"/>
        <pc:sldMkLst>
          <pc:docMk/>
          <pc:sldMk cId="649144355" sldId="589"/>
        </pc:sldMkLst>
        <pc:spChg chg="mod">
          <ac:chgData name="Hutchison, Cyndi" userId="808c2695-08fa-43c9-892f-f4d77dc7f3d5" providerId="ADAL" clId="{DCA53976-07C0-497E-AA80-91F35656FEC8}" dt="2024-09-10T15:48:03.880" v="2423" actId="1076"/>
          <ac:spMkLst>
            <pc:docMk/>
            <pc:sldMk cId="649144355" sldId="589"/>
            <ac:spMk id="8" creationId="{00000000-0000-0000-0000-000000000000}"/>
          </ac:spMkLst>
        </pc:spChg>
        <pc:picChg chg="add mod">
          <ac:chgData name="Hutchison, Cyndi" userId="808c2695-08fa-43c9-892f-f4d77dc7f3d5" providerId="ADAL" clId="{DCA53976-07C0-497E-AA80-91F35656FEC8}" dt="2024-09-10T15:47:50.854" v="2422" actId="1076"/>
          <ac:picMkLst>
            <pc:docMk/>
            <pc:sldMk cId="649144355" sldId="589"/>
            <ac:picMk id="3" creationId="{E8A3CD38-3055-DE29-7345-F08D12EC5115}"/>
          </ac:picMkLst>
        </pc:picChg>
        <pc:picChg chg="del">
          <ac:chgData name="Hutchison, Cyndi" userId="808c2695-08fa-43c9-892f-f4d77dc7f3d5" providerId="ADAL" clId="{DCA53976-07C0-497E-AA80-91F35656FEC8}" dt="2024-09-10T15:47:41.269" v="2421" actId="478"/>
          <ac:picMkLst>
            <pc:docMk/>
            <pc:sldMk cId="649144355" sldId="589"/>
            <ac:picMk id="4" creationId="{F958515C-4A0A-0C2D-3559-93DE0E2CA2B5}"/>
          </ac:picMkLst>
        </pc:picChg>
      </pc:sldChg>
      <pc:sldChg chg="modNotes">
        <pc:chgData name="Hutchison, Cyndi" userId="808c2695-08fa-43c9-892f-f4d77dc7f3d5" providerId="ADAL" clId="{DCA53976-07C0-497E-AA80-91F35656FEC8}" dt="2024-09-17T13:36:19.675" v="3199"/>
        <pc:sldMkLst>
          <pc:docMk/>
          <pc:sldMk cId="2856750744" sldId="592"/>
        </pc:sldMkLst>
      </pc:sldChg>
      <pc:sldChg chg="modNotes">
        <pc:chgData name="Hutchison, Cyndi" userId="808c2695-08fa-43c9-892f-f4d77dc7f3d5" providerId="ADAL" clId="{DCA53976-07C0-497E-AA80-91F35656FEC8}" dt="2024-09-17T13:36:19.675" v="3199"/>
        <pc:sldMkLst>
          <pc:docMk/>
          <pc:sldMk cId="723902879" sldId="884"/>
        </pc:sldMkLst>
      </pc:sldChg>
      <pc:sldChg chg="modSp del mod">
        <pc:chgData name="Hutchison, Cyndi" userId="808c2695-08fa-43c9-892f-f4d77dc7f3d5" providerId="ADAL" clId="{DCA53976-07C0-497E-AA80-91F35656FEC8}" dt="2024-09-09T13:26:26.786" v="2321" actId="2696"/>
        <pc:sldMkLst>
          <pc:docMk/>
          <pc:sldMk cId="3516210840" sldId="885"/>
        </pc:sldMkLst>
        <pc:spChg chg="mod">
          <ac:chgData name="Hutchison, Cyndi" userId="808c2695-08fa-43c9-892f-f4d77dc7f3d5" providerId="ADAL" clId="{DCA53976-07C0-497E-AA80-91F35656FEC8}" dt="2024-09-06T16:05:15.775" v="276" actId="20577"/>
          <ac:spMkLst>
            <pc:docMk/>
            <pc:sldMk cId="3516210840" sldId="885"/>
            <ac:spMk id="6" creationId="{00000000-0000-0000-0000-000000000000}"/>
          </ac:spMkLst>
        </pc:spChg>
        <pc:spChg chg="mod">
          <ac:chgData name="Hutchison, Cyndi" userId="808c2695-08fa-43c9-892f-f4d77dc7f3d5" providerId="ADAL" clId="{DCA53976-07C0-497E-AA80-91F35656FEC8}" dt="2024-09-06T16:05:29.350" v="277" actId="20577"/>
          <ac:spMkLst>
            <pc:docMk/>
            <pc:sldMk cId="3516210840" sldId="885"/>
            <ac:spMk id="7" creationId="{5171A747-EC34-6D67-A047-13153D5B64D6}"/>
          </ac:spMkLst>
        </pc:spChg>
      </pc:sldChg>
      <pc:sldChg chg="modNotes">
        <pc:chgData name="Hutchison, Cyndi" userId="808c2695-08fa-43c9-892f-f4d77dc7f3d5" providerId="ADAL" clId="{DCA53976-07C0-497E-AA80-91F35656FEC8}" dt="2024-09-17T13:36:19.675" v="3199"/>
        <pc:sldMkLst>
          <pc:docMk/>
          <pc:sldMk cId="1231866872" sldId="887"/>
        </pc:sldMkLst>
      </pc:sldChg>
      <pc:sldChg chg="addSp delSp modSp mod">
        <pc:chgData name="Hutchison, Cyndi" userId="808c2695-08fa-43c9-892f-f4d77dc7f3d5" providerId="ADAL" clId="{DCA53976-07C0-497E-AA80-91F35656FEC8}" dt="2024-09-11T17:07:03.387" v="3086" actId="1076"/>
        <pc:sldMkLst>
          <pc:docMk/>
          <pc:sldMk cId="3470261618" sldId="889"/>
        </pc:sldMkLst>
        <pc:spChg chg="mod">
          <ac:chgData name="Hutchison, Cyndi" userId="808c2695-08fa-43c9-892f-f4d77dc7f3d5" providerId="ADAL" clId="{DCA53976-07C0-497E-AA80-91F35656FEC8}" dt="2024-09-10T18:12:34.320" v="3081" actId="1076"/>
          <ac:spMkLst>
            <pc:docMk/>
            <pc:sldMk cId="3470261618" sldId="889"/>
            <ac:spMk id="2" creationId="{C56E4BC6-9282-D449-9091-F28FAD3699EE}"/>
          </ac:spMkLst>
        </pc:spChg>
        <pc:spChg chg="del">
          <ac:chgData name="Hutchison, Cyndi" userId="808c2695-08fa-43c9-892f-f4d77dc7f3d5" providerId="ADAL" clId="{DCA53976-07C0-497E-AA80-91F35656FEC8}" dt="2024-09-10T17:55:42.898" v="2907" actId="478"/>
          <ac:spMkLst>
            <pc:docMk/>
            <pc:sldMk cId="3470261618" sldId="889"/>
            <ac:spMk id="3" creationId="{B8E3C471-98E3-6BD5-0734-4A7E6CE61354}"/>
          </ac:spMkLst>
        </pc:spChg>
        <pc:spChg chg="del mod">
          <ac:chgData name="Hutchison, Cyndi" userId="808c2695-08fa-43c9-892f-f4d77dc7f3d5" providerId="ADAL" clId="{DCA53976-07C0-497E-AA80-91F35656FEC8}" dt="2024-09-06T15:57:28.777" v="227" actId="478"/>
          <ac:spMkLst>
            <pc:docMk/>
            <pc:sldMk cId="3470261618" sldId="889"/>
            <ac:spMk id="4" creationId="{1E6F0920-0432-D29E-C770-14F85030763B}"/>
          </ac:spMkLst>
        </pc:spChg>
        <pc:spChg chg="add mod">
          <ac:chgData name="Hutchison, Cyndi" userId="808c2695-08fa-43c9-892f-f4d77dc7f3d5" providerId="ADAL" clId="{DCA53976-07C0-497E-AA80-91F35656FEC8}" dt="2024-09-10T17:56:07.072" v="2913" actId="14100"/>
          <ac:spMkLst>
            <pc:docMk/>
            <pc:sldMk cId="3470261618" sldId="889"/>
            <ac:spMk id="4" creationId="{3252BE6B-A2D9-76EA-0718-CFA545143B1B}"/>
          </ac:spMkLst>
        </pc:spChg>
        <pc:spChg chg="add mod">
          <ac:chgData name="Hutchison, Cyndi" userId="808c2695-08fa-43c9-892f-f4d77dc7f3d5" providerId="ADAL" clId="{DCA53976-07C0-497E-AA80-91F35656FEC8}" dt="2024-09-10T17:56:07.565" v="2914" actId="14100"/>
          <ac:spMkLst>
            <pc:docMk/>
            <pc:sldMk cId="3470261618" sldId="889"/>
            <ac:spMk id="5" creationId="{0EF6B746-5123-B513-AEFC-AEA8143CC2B4}"/>
          </ac:spMkLst>
        </pc:spChg>
        <pc:spChg chg="add mod">
          <ac:chgData name="Hutchison, Cyndi" userId="808c2695-08fa-43c9-892f-f4d77dc7f3d5" providerId="ADAL" clId="{DCA53976-07C0-497E-AA80-91F35656FEC8}" dt="2024-09-10T17:56:07.072" v="2913" actId="14100"/>
          <ac:spMkLst>
            <pc:docMk/>
            <pc:sldMk cId="3470261618" sldId="889"/>
            <ac:spMk id="7" creationId="{B0F6D956-3444-C145-6608-67FD7CBF072A}"/>
          </ac:spMkLst>
        </pc:spChg>
        <pc:spChg chg="add del mod">
          <ac:chgData name="Hutchison, Cyndi" userId="808c2695-08fa-43c9-892f-f4d77dc7f3d5" providerId="ADAL" clId="{DCA53976-07C0-497E-AA80-91F35656FEC8}" dt="2024-09-10T17:56:53.827" v="2919" actId="478"/>
          <ac:spMkLst>
            <pc:docMk/>
            <pc:sldMk cId="3470261618" sldId="889"/>
            <ac:spMk id="8" creationId="{A3745C53-93AF-BFDA-B508-E51038FDA905}"/>
          </ac:spMkLst>
        </pc:spChg>
        <pc:spChg chg="mod">
          <ac:chgData name="Hutchison, Cyndi" userId="808c2695-08fa-43c9-892f-f4d77dc7f3d5" providerId="ADAL" clId="{DCA53976-07C0-497E-AA80-91F35656FEC8}" dt="2024-09-10T18:12:59.702" v="3085" actId="1076"/>
          <ac:spMkLst>
            <pc:docMk/>
            <pc:sldMk cId="3470261618" sldId="889"/>
            <ac:spMk id="9" creationId="{AACEF7CE-4B07-A4AE-82EA-0556EB7DBBAA}"/>
          </ac:spMkLst>
        </pc:spChg>
        <pc:spChg chg="mod">
          <ac:chgData name="Hutchison, Cyndi" userId="808c2695-08fa-43c9-892f-f4d77dc7f3d5" providerId="ADAL" clId="{DCA53976-07C0-497E-AA80-91F35656FEC8}" dt="2024-09-11T17:07:03.387" v="3086" actId="1076"/>
          <ac:spMkLst>
            <pc:docMk/>
            <pc:sldMk cId="3470261618" sldId="889"/>
            <ac:spMk id="13" creationId="{282D630D-A928-4146-8CA3-DC92ECB785C6}"/>
          </ac:spMkLst>
        </pc:spChg>
        <pc:spChg chg="add mod">
          <ac:chgData name="Hutchison, Cyndi" userId="808c2695-08fa-43c9-892f-f4d77dc7f3d5" providerId="ADAL" clId="{DCA53976-07C0-497E-AA80-91F35656FEC8}" dt="2024-09-10T17:58:15.082" v="2926" actId="14100"/>
          <ac:spMkLst>
            <pc:docMk/>
            <pc:sldMk cId="3470261618" sldId="889"/>
            <ac:spMk id="17" creationId="{BEA02852-8C72-FB40-660B-713A9FCF3A51}"/>
          </ac:spMkLst>
        </pc:spChg>
        <pc:spChg chg="add mod">
          <ac:chgData name="Hutchison, Cyndi" userId="808c2695-08fa-43c9-892f-f4d77dc7f3d5" providerId="ADAL" clId="{DCA53976-07C0-497E-AA80-91F35656FEC8}" dt="2024-09-10T17:58:16.828" v="2927" actId="14100"/>
          <ac:spMkLst>
            <pc:docMk/>
            <pc:sldMk cId="3470261618" sldId="889"/>
            <ac:spMk id="18" creationId="{7D164147-8222-83B6-8B5A-9BAE409D6E7E}"/>
          </ac:spMkLst>
        </pc:spChg>
        <pc:spChg chg="add mod">
          <ac:chgData name="Hutchison, Cyndi" userId="808c2695-08fa-43c9-892f-f4d77dc7f3d5" providerId="ADAL" clId="{DCA53976-07C0-497E-AA80-91F35656FEC8}" dt="2024-09-10T17:58:15.082" v="2926" actId="14100"/>
          <ac:spMkLst>
            <pc:docMk/>
            <pc:sldMk cId="3470261618" sldId="889"/>
            <ac:spMk id="19" creationId="{D54A3F0F-C768-DD69-B71C-D6432CCC14B4}"/>
          </ac:spMkLst>
        </pc:spChg>
        <pc:spChg chg="add mod">
          <ac:chgData name="Hutchison, Cyndi" userId="808c2695-08fa-43c9-892f-f4d77dc7f3d5" providerId="ADAL" clId="{DCA53976-07C0-497E-AA80-91F35656FEC8}" dt="2024-09-10T17:58:58.785" v="2933" actId="14100"/>
          <ac:spMkLst>
            <pc:docMk/>
            <pc:sldMk cId="3470261618" sldId="889"/>
            <ac:spMk id="20" creationId="{FD7FFF9E-9B97-3A1C-5F98-5DE1311F689E}"/>
          </ac:spMkLst>
        </pc:spChg>
        <pc:spChg chg="add mod">
          <ac:chgData name="Hutchison, Cyndi" userId="808c2695-08fa-43c9-892f-f4d77dc7f3d5" providerId="ADAL" clId="{DCA53976-07C0-497E-AA80-91F35656FEC8}" dt="2024-09-10T17:58:58.785" v="2933" actId="14100"/>
          <ac:spMkLst>
            <pc:docMk/>
            <pc:sldMk cId="3470261618" sldId="889"/>
            <ac:spMk id="21" creationId="{87003296-4D23-F188-B6CE-09A20DDCBACF}"/>
          </ac:spMkLst>
        </pc:spChg>
        <pc:spChg chg="add mod">
          <ac:chgData name="Hutchison, Cyndi" userId="808c2695-08fa-43c9-892f-f4d77dc7f3d5" providerId="ADAL" clId="{DCA53976-07C0-497E-AA80-91F35656FEC8}" dt="2024-09-10T17:58:58.785" v="2933" actId="14100"/>
          <ac:spMkLst>
            <pc:docMk/>
            <pc:sldMk cId="3470261618" sldId="889"/>
            <ac:spMk id="22" creationId="{032D9B76-A9BB-2707-C6CF-38A38B25DB8F}"/>
          </ac:spMkLst>
        </pc:spChg>
        <pc:spChg chg="add mod">
          <ac:chgData name="Hutchison, Cyndi" userId="808c2695-08fa-43c9-892f-f4d77dc7f3d5" providerId="ADAL" clId="{DCA53976-07C0-497E-AA80-91F35656FEC8}" dt="2024-09-10T17:58:58.785" v="2933" actId="14100"/>
          <ac:spMkLst>
            <pc:docMk/>
            <pc:sldMk cId="3470261618" sldId="889"/>
            <ac:spMk id="23" creationId="{108ED89D-E129-6E4C-B5FB-401BAECABB29}"/>
          </ac:spMkLst>
        </pc:spChg>
        <pc:spChg chg="add mod">
          <ac:chgData name="Hutchison, Cyndi" userId="808c2695-08fa-43c9-892f-f4d77dc7f3d5" providerId="ADAL" clId="{DCA53976-07C0-497E-AA80-91F35656FEC8}" dt="2024-09-10T18:03:11.284" v="3044" actId="20577"/>
          <ac:spMkLst>
            <pc:docMk/>
            <pc:sldMk cId="3470261618" sldId="889"/>
            <ac:spMk id="24" creationId="{6DBB4104-172A-7B22-D4D4-D6E516B141C1}"/>
          </ac:spMkLst>
        </pc:spChg>
        <pc:spChg chg="add">
          <ac:chgData name="Hutchison, Cyndi" userId="808c2695-08fa-43c9-892f-f4d77dc7f3d5" providerId="ADAL" clId="{DCA53976-07C0-497E-AA80-91F35656FEC8}" dt="2024-09-10T18:00:36.674" v="2986"/>
          <ac:spMkLst>
            <pc:docMk/>
            <pc:sldMk cId="3470261618" sldId="889"/>
            <ac:spMk id="25" creationId="{C93027E5-A41F-94DF-F300-903791297B73}"/>
          </ac:spMkLst>
        </pc:spChg>
        <pc:spChg chg="add">
          <ac:chgData name="Hutchison, Cyndi" userId="808c2695-08fa-43c9-892f-f4d77dc7f3d5" providerId="ADAL" clId="{DCA53976-07C0-497E-AA80-91F35656FEC8}" dt="2024-09-10T18:00:36.674" v="2986"/>
          <ac:spMkLst>
            <pc:docMk/>
            <pc:sldMk cId="3470261618" sldId="889"/>
            <ac:spMk id="26" creationId="{D412BCC3-A372-E447-E581-B1C7E9A57904}"/>
          </ac:spMkLst>
        </pc:spChg>
        <pc:spChg chg="add">
          <ac:chgData name="Hutchison, Cyndi" userId="808c2695-08fa-43c9-892f-f4d77dc7f3d5" providerId="ADAL" clId="{DCA53976-07C0-497E-AA80-91F35656FEC8}" dt="2024-09-10T18:00:36.674" v="2986"/>
          <ac:spMkLst>
            <pc:docMk/>
            <pc:sldMk cId="3470261618" sldId="889"/>
            <ac:spMk id="27" creationId="{F92A0460-8E43-8D8A-23BE-A265EA2264BA}"/>
          </ac:spMkLst>
        </pc:spChg>
        <pc:spChg chg="add">
          <ac:chgData name="Hutchison, Cyndi" userId="808c2695-08fa-43c9-892f-f4d77dc7f3d5" providerId="ADAL" clId="{DCA53976-07C0-497E-AA80-91F35656FEC8}" dt="2024-09-10T18:01:01.472" v="2989"/>
          <ac:spMkLst>
            <pc:docMk/>
            <pc:sldMk cId="3470261618" sldId="889"/>
            <ac:spMk id="28" creationId="{940C551D-1488-088F-C01C-0AF9047FE1CD}"/>
          </ac:spMkLst>
        </pc:spChg>
        <pc:spChg chg="add del">
          <ac:chgData name="Hutchison, Cyndi" userId="808c2695-08fa-43c9-892f-f4d77dc7f3d5" providerId="ADAL" clId="{DCA53976-07C0-497E-AA80-91F35656FEC8}" dt="2024-09-10T18:04:58.259" v="3062" actId="21"/>
          <ac:spMkLst>
            <pc:docMk/>
            <pc:sldMk cId="3470261618" sldId="889"/>
            <ac:spMk id="29" creationId="{B6D995A0-E502-3ED9-115D-E0C36B326CE1}"/>
          </ac:spMkLst>
        </pc:spChg>
        <pc:spChg chg="add del mod">
          <ac:chgData name="Hutchison, Cyndi" userId="808c2695-08fa-43c9-892f-f4d77dc7f3d5" providerId="ADAL" clId="{DCA53976-07C0-497E-AA80-91F35656FEC8}" dt="2024-09-10T18:07:05.897" v="3080" actId="478"/>
          <ac:spMkLst>
            <pc:docMk/>
            <pc:sldMk cId="3470261618" sldId="889"/>
            <ac:spMk id="30" creationId="{C854EC7D-0D02-064F-3DE7-D124FC26B608}"/>
          </ac:spMkLst>
        </pc:spChg>
        <pc:spChg chg="add del">
          <ac:chgData name="Hutchison, Cyndi" userId="808c2695-08fa-43c9-892f-f4d77dc7f3d5" providerId="ADAL" clId="{DCA53976-07C0-497E-AA80-91F35656FEC8}" dt="2024-09-10T18:03:51.755" v="3046" actId="21"/>
          <ac:spMkLst>
            <pc:docMk/>
            <pc:sldMk cId="3470261618" sldId="889"/>
            <ac:spMk id="31" creationId="{BA62CE8F-001A-2FE6-A84C-EB8D5C16BE12}"/>
          </ac:spMkLst>
        </pc:spChg>
        <pc:picChg chg="add mod">
          <ac:chgData name="Hutchison, Cyndi" userId="808c2695-08fa-43c9-892f-f4d77dc7f3d5" providerId="ADAL" clId="{DCA53976-07C0-497E-AA80-91F35656FEC8}" dt="2024-09-10T18:12:50.499" v="3084" actId="14100"/>
          <ac:picMkLst>
            <pc:docMk/>
            <pc:sldMk cId="3470261618" sldId="889"/>
            <ac:picMk id="6" creationId="{831CFE9F-5541-D0CE-0730-E0B36011E649}"/>
          </ac:picMkLst>
        </pc:picChg>
        <pc:picChg chg="del">
          <ac:chgData name="Hutchison, Cyndi" userId="808c2695-08fa-43c9-892f-f4d77dc7f3d5" providerId="ADAL" clId="{DCA53976-07C0-497E-AA80-91F35656FEC8}" dt="2024-09-06T15:36:38.930" v="215" actId="478"/>
          <ac:picMkLst>
            <pc:docMk/>
            <pc:sldMk cId="3470261618" sldId="889"/>
            <ac:picMk id="8" creationId="{D5C6D56F-2604-5511-63AE-03F4F8FDAF5E}"/>
          </ac:picMkLst>
        </pc:picChg>
        <pc:picChg chg="add del mod">
          <ac:chgData name="Hutchison, Cyndi" userId="808c2695-08fa-43c9-892f-f4d77dc7f3d5" providerId="ADAL" clId="{DCA53976-07C0-497E-AA80-91F35656FEC8}" dt="2024-09-10T17:55:40.105" v="2906" actId="478"/>
          <ac:picMkLst>
            <pc:docMk/>
            <pc:sldMk cId="3470261618" sldId="889"/>
            <ac:picMk id="11" creationId="{4EB89537-2324-4AF6-C2A9-E40C8C9AAE14}"/>
          </ac:picMkLst>
        </pc:picChg>
        <pc:picChg chg="add del mod">
          <ac:chgData name="Hutchison, Cyndi" userId="808c2695-08fa-43c9-892f-f4d77dc7f3d5" providerId="ADAL" clId="{DCA53976-07C0-497E-AA80-91F35656FEC8}" dt="2024-09-10T17:56:56.022" v="2920" actId="478"/>
          <ac:picMkLst>
            <pc:docMk/>
            <pc:sldMk cId="3470261618" sldId="889"/>
            <ac:picMk id="16" creationId="{6ECEB88C-6A4F-2BD0-0376-CB30DA804DB4}"/>
          </ac:picMkLst>
        </pc:picChg>
        <pc:picChg chg="add del mod">
          <ac:chgData name="Hutchison, Cyndi" userId="808c2695-08fa-43c9-892f-f4d77dc7f3d5" providerId="ADAL" clId="{DCA53976-07C0-497E-AA80-91F35656FEC8}" dt="2024-09-10T18:04:54.944" v="3061" actId="478"/>
          <ac:picMkLst>
            <pc:docMk/>
            <pc:sldMk cId="3470261618" sldId="889"/>
            <ac:picMk id="32" creationId="{25A9AF82-E6E6-4CE9-3AF3-CEF014D6FF57}"/>
          </ac:picMkLst>
        </pc:picChg>
        <pc:picChg chg="add mod ord">
          <ac:chgData name="Hutchison, Cyndi" userId="808c2695-08fa-43c9-892f-f4d77dc7f3d5" providerId="ADAL" clId="{DCA53976-07C0-497E-AA80-91F35656FEC8}" dt="2024-09-10T18:06:41.818" v="3078" actId="167"/>
          <ac:picMkLst>
            <pc:docMk/>
            <pc:sldMk cId="3470261618" sldId="889"/>
            <ac:picMk id="33" creationId="{E6DDC0DD-DF75-2563-1BDB-7F7025B48AB1}"/>
          </ac:picMkLst>
        </pc:picChg>
      </pc:sldChg>
      <pc:sldChg chg="modSp del mod">
        <pc:chgData name="Hutchison, Cyndi" userId="808c2695-08fa-43c9-892f-f4d77dc7f3d5" providerId="ADAL" clId="{DCA53976-07C0-497E-AA80-91F35656FEC8}" dt="2024-09-09T13:12:31.101" v="2266" actId="2696"/>
        <pc:sldMkLst>
          <pc:docMk/>
          <pc:sldMk cId="1632880896" sldId="892"/>
        </pc:sldMkLst>
        <pc:spChg chg="mod">
          <ac:chgData name="Hutchison, Cyndi" userId="808c2695-08fa-43c9-892f-f4d77dc7f3d5" providerId="ADAL" clId="{DCA53976-07C0-497E-AA80-91F35656FEC8}" dt="2024-09-06T16:12:21.535" v="323" actId="6549"/>
          <ac:spMkLst>
            <pc:docMk/>
            <pc:sldMk cId="1632880896" sldId="892"/>
            <ac:spMk id="7" creationId="{5171A747-EC34-6D67-A047-13153D5B64D6}"/>
          </ac:spMkLst>
        </pc:spChg>
      </pc:sldChg>
      <pc:sldChg chg="addSp modSp del mod">
        <pc:chgData name="Hutchison, Cyndi" userId="808c2695-08fa-43c9-892f-f4d77dc7f3d5" providerId="ADAL" clId="{DCA53976-07C0-497E-AA80-91F35656FEC8}" dt="2024-09-09T13:26:41.533" v="2323" actId="2696"/>
        <pc:sldMkLst>
          <pc:docMk/>
          <pc:sldMk cId="4235807594" sldId="893"/>
        </pc:sldMkLst>
        <pc:spChg chg="add">
          <ac:chgData name="Hutchison, Cyndi" userId="808c2695-08fa-43c9-892f-f4d77dc7f3d5" providerId="ADAL" clId="{DCA53976-07C0-497E-AA80-91F35656FEC8}" dt="2024-09-06T16:19:25.267" v="326"/>
          <ac:spMkLst>
            <pc:docMk/>
            <pc:sldMk cId="4235807594" sldId="893"/>
            <ac:spMk id="2" creationId="{402EA3FB-1CE8-55F8-E11E-F0860E04ED89}"/>
          </ac:spMkLst>
        </pc:spChg>
        <pc:spChg chg="mod">
          <ac:chgData name="Hutchison, Cyndi" userId="808c2695-08fa-43c9-892f-f4d77dc7f3d5" providerId="ADAL" clId="{DCA53976-07C0-497E-AA80-91F35656FEC8}" dt="2024-09-09T13:03:58.737" v="2235" actId="20577"/>
          <ac:spMkLst>
            <pc:docMk/>
            <pc:sldMk cId="4235807594" sldId="893"/>
            <ac:spMk id="7" creationId="{5171A747-EC34-6D67-A047-13153D5B64D6}"/>
          </ac:spMkLst>
        </pc:spChg>
      </pc:sldChg>
      <pc:sldChg chg="addSp modSp del mod">
        <pc:chgData name="Hutchison, Cyndi" userId="808c2695-08fa-43c9-892f-f4d77dc7f3d5" providerId="ADAL" clId="{DCA53976-07C0-497E-AA80-91F35656FEC8}" dt="2024-09-09T13:26:45.613" v="2324" actId="2696"/>
        <pc:sldMkLst>
          <pc:docMk/>
          <pc:sldMk cId="2839941476" sldId="894"/>
        </pc:sldMkLst>
        <pc:spChg chg="add">
          <ac:chgData name="Hutchison, Cyndi" userId="808c2695-08fa-43c9-892f-f4d77dc7f3d5" providerId="ADAL" clId="{DCA53976-07C0-497E-AA80-91F35656FEC8}" dt="2024-09-06T16:23:59.722" v="616"/>
          <ac:spMkLst>
            <pc:docMk/>
            <pc:sldMk cId="2839941476" sldId="894"/>
            <ac:spMk id="2" creationId="{8B0CBFB0-A189-DA24-066F-29A9BAE1784F}"/>
          </ac:spMkLst>
        </pc:spChg>
        <pc:spChg chg="mod">
          <ac:chgData name="Hutchison, Cyndi" userId="808c2695-08fa-43c9-892f-f4d77dc7f3d5" providerId="ADAL" clId="{DCA53976-07C0-497E-AA80-91F35656FEC8}" dt="2024-09-06T16:23:27.853" v="578" actId="6549"/>
          <ac:spMkLst>
            <pc:docMk/>
            <pc:sldMk cId="2839941476" sldId="894"/>
            <ac:spMk id="6" creationId="{00000000-0000-0000-0000-000000000000}"/>
          </ac:spMkLst>
        </pc:spChg>
        <pc:spChg chg="mod">
          <ac:chgData name="Hutchison, Cyndi" userId="808c2695-08fa-43c9-892f-f4d77dc7f3d5" providerId="ADAL" clId="{DCA53976-07C0-497E-AA80-91F35656FEC8}" dt="2024-09-09T13:04:57.238" v="2258" actId="20577"/>
          <ac:spMkLst>
            <pc:docMk/>
            <pc:sldMk cId="2839941476" sldId="894"/>
            <ac:spMk id="7" creationId="{5171A747-EC34-6D67-A047-13153D5B64D6}"/>
          </ac:spMkLst>
        </pc:spChg>
      </pc:sldChg>
      <pc:sldChg chg="addSp delSp modSp add mod ord modNotesTx">
        <pc:chgData name="Hutchison, Cyndi" userId="808c2695-08fa-43c9-892f-f4d77dc7f3d5" providerId="ADAL" clId="{DCA53976-07C0-497E-AA80-91F35656FEC8}" dt="2024-09-17T15:32:23.097" v="3354"/>
        <pc:sldMkLst>
          <pc:docMk/>
          <pc:sldMk cId="1482696301" sldId="895"/>
        </pc:sldMkLst>
        <pc:spChg chg="add del mod">
          <ac:chgData name="Hutchison, Cyndi" userId="808c2695-08fa-43c9-892f-f4d77dc7f3d5" providerId="ADAL" clId="{DCA53976-07C0-497E-AA80-91F35656FEC8}" dt="2024-09-10T16:20:59.755" v="2788" actId="478"/>
          <ac:spMkLst>
            <pc:docMk/>
            <pc:sldMk cId="1482696301" sldId="895"/>
            <ac:spMk id="2" creationId="{D77811A6-6C3A-8F84-C84D-B4CF0BDD9316}"/>
          </ac:spMkLst>
        </pc:spChg>
        <pc:spChg chg="add">
          <ac:chgData name="Hutchison, Cyndi" userId="808c2695-08fa-43c9-892f-f4d77dc7f3d5" providerId="ADAL" clId="{DCA53976-07C0-497E-AA80-91F35656FEC8}" dt="2024-09-09T10:51:24.227" v="1190"/>
          <ac:spMkLst>
            <pc:docMk/>
            <pc:sldMk cId="1482696301" sldId="895"/>
            <ac:spMk id="2" creationId="{DAAB6B41-7212-84A6-CDC4-6CDB83658107}"/>
          </ac:spMkLst>
        </pc:spChg>
        <pc:spChg chg="mod">
          <ac:chgData name="Hutchison, Cyndi" userId="808c2695-08fa-43c9-892f-f4d77dc7f3d5" providerId="ADAL" clId="{DCA53976-07C0-497E-AA80-91F35656FEC8}" dt="2024-09-17T15:32:11.306" v="3353" actId="20577"/>
          <ac:spMkLst>
            <pc:docMk/>
            <pc:sldMk cId="1482696301" sldId="895"/>
            <ac:spMk id="3" creationId="{FB63D0E0-8D14-EBD7-F2DB-F7F47C20DACE}"/>
          </ac:spMkLst>
        </pc:spChg>
        <pc:spChg chg="del">
          <ac:chgData name="Hutchison, Cyndi" userId="808c2695-08fa-43c9-892f-f4d77dc7f3d5" providerId="ADAL" clId="{DCA53976-07C0-497E-AA80-91F35656FEC8}" dt="2024-09-09T10:49:05.257" v="1115" actId="478"/>
          <ac:spMkLst>
            <pc:docMk/>
            <pc:sldMk cId="1482696301" sldId="895"/>
            <ac:spMk id="4" creationId="{00000000-0000-0000-0000-000000000000}"/>
          </ac:spMkLst>
        </pc:spChg>
        <pc:spChg chg="add">
          <ac:chgData name="Hutchison, Cyndi" userId="808c2695-08fa-43c9-892f-f4d77dc7f3d5" providerId="ADAL" clId="{DCA53976-07C0-497E-AA80-91F35656FEC8}" dt="2024-09-09T10:51:24.227" v="1190"/>
          <ac:spMkLst>
            <pc:docMk/>
            <pc:sldMk cId="1482696301" sldId="895"/>
            <ac:spMk id="5" creationId="{DF7333EB-B59F-3C21-C4DF-E29355D680D2}"/>
          </ac:spMkLst>
        </pc:spChg>
        <pc:spChg chg="mod">
          <ac:chgData name="Hutchison, Cyndi" userId="808c2695-08fa-43c9-892f-f4d77dc7f3d5" providerId="ADAL" clId="{DCA53976-07C0-497E-AA80-91F35656FEC8}" dt="2024-09-09T11:55:16.202" v="2232" actId="20577"/>
          <ac:spMkLst>
            <pc:docMk/>
            <pc:sldMk cId="1482696301" sldId="895"/>
            <ac:spMk id="6" creationId="{00000000-0000-0000-0000-000000000000}"/>
          </ac:spMkLst>
        </pc:spChg>
        <pc:spChg chg="add">
          <ac:chgData name="Hutchison, Cyndi" userId="808c2695-08fa-43c9-892f-f4d77dc7f3d5" providerId="ADAL" clId="{DCA53976-07C0-497E-AA80-91F35656FEC8}" dt="2024-09-09T10:54:43.729" v="1300"/>
          <ac:spMkLst>
            <pc:docMk/>
            <pc:sldMk cId="1482696301" sldId="895"/>
            <ac:spMk id="7" creationId="{7719C842-8042-531D-FAEB-74C1781F2AF2}"/>
          </ac:spMkLst>
        </pc:spChg>
        <pc:spChg chg="add">
          <ac:chgData name="Hutchison, Cyndi" userId="808c2695-08fa-43c9-892f-f4d77dc7f3d5" providerId="ADAL" clId="{DCA53976-07C0-497E-AA80-91F35656FEC8}" dt="2024-09-09T10:55:12.269" v="1301"/>
          <ac:spMkLst>
            <pc:docMk/>
            <pc:sldMk cId="1482696301" sldId="895"/>
            <ac:spMk id="8" creationId="{97BE6826-C8E9-E678-9B53-97F146323358}"/>
          </ac:spMkLst>
        </pc:spChg>
        <pc:spChg chg="add mod">
          <ac:chgData name="Hutchison, Cyndi" userId="808c2695-08fa-43c9-892f-f4d77dc7f3d5" providerId="ADAL" clId="{DCA53976-07C0-497E-AA80-91F35656FEC8}" dt="2024-09-09T11:15:27.537" v="1543"/>
          <ac:spMkLst>
            <pc:docMk/>
            <pc:sldMk cId="1482696301" sldId="895"/>
            <ac:spMk id="14" creationId="{EFF10A24-F3A6-6228-986D-1F2BB9E4C4CA}"/>
          </ac:spMkLst>
        </pc:spChg>
        <pc:spChg chg="add del">
          <ac:chgData name="Hutchison, Cyndi" userId="808c2695-08fa-43c9-892f-f4d77dc7f3d5" providerId="ADAL" clId="{DCA53976-07C0-497E-AA80-91F35656FEC8}" dt="2024-09-09T11:15:40.901" v="1545" actId="22"/>
          <ac:spMkLst>
            <pc:docMk/>
            <pc:sldMk cId="1482696301" sldId="895"/>
            <ac:spMk id="16" creationId="{F4605399-9E24-C453-C101-1CAC743FA2D8}"/>
          </ac:spMkLst>
        </pc:spChg>
        <pc:spChg chg="add del">
          <ac:chgData name="Hutchison, Cyndi" userId="808c2695-08fa-43c9-892f-f4d77dc7f3d5" providerId="ADAL" clId="{DCA53976-07C0-497E-AA80-91F35656FEC8}" dt="2024-09-09T11:16:21.795" v="1566" actId="22"/>
          <ac:spMkLst>
            <pc:docMk/>
            <pc:sldMk cId="1482696301" sldId="895"/>
            <ac:spMk id="18" creationId="{D584415A-FDFD-6952-D038-D5CABF3DB3E1}"/>
          </ac:spMkLst>
        </pc:spChg>
        <pc:picChg chg="add del mod">
          <ac:chgData name="Hutchison, Cyndi" userId="808c2695-08fa-43c9-892f-f4d77dc7f3d5" providerId="ADAL" clId="{DCA53976-07C0-497E-AA80-91F35656FEC8}" dt="2024-09-09T11:16:58.405" v="1589" actId="478"/>
          <ac:picMkLst>
            <pc:docMk/>
            <pc:sldMk cId="1482696301" sldId="895"/>
            <ac:picMk id="9" creationId="{3083DFE5-CB96-91A0-24CE-5C147165BF87}"/>
          </ac:picMkLst>
        </pc:picChg>
        <pc:picChg chg="add del mod">
          <ac:chgData name="Hutchison, Cyndi" userId="808c2695-08fa-43c9-892f-f4d77dc7f3d5" providerId="ADAL" clId="{DCA53976-07C0-497E-AA80-91F35656FEC8}" dt="2024-09-09T11:22:54.212" v="1750" actId="478"/>
          <ac:picMkLst>
            <pc:docMk/>
            <pc:sldMk cId="1482696301" sldId="895"/>
            <ac:picMk id="20" creationId="{1A800C2C-36FF-F821-635E-F96830BEC561}"/>
          </ac:picMkLst>
        </pc:picChg>
      </pc:sldChg>
      <pc:sldChg chg="add del">
        <pc:chgData name="Hutchison, Cyndi" userId="808c2695-08fa-43c9-892f-f4d77dc7f3d5" providerId="ADAL" clId="{DCA53976-07C0-497E-AA80-91F35656FEC8}" dt="2024-09-09T13:26:33.713" v="2322" actId="2696"/>
        <pc:sldMkLst>
          <pc:docMk/>
          <pc:sldMk cId="71120419" sldId="896"/>
        </pc:sldMkLst>
      </pc:sldChg>
      <pc:sldChg chg="modSp add del mod ord">
        <pc:chgData name="Hutchison, Cyndi" userId="808c2695-08fa-43c9-892f-f4d77dc7f3d5" providerId="ADAL" clId="{DCA53976-07C0-497E-AA80-91F35656FEC8}" dt="2024-09-09T13:27:15.915" v="2340" actId="20577"/>
        <pc:sldMkLst>
          <pc:docMk/>
          <pc:sldMk cId="1948831824" sldId="913"/>
        </pc:sldMkLst>
        <pc:spChg chg="mod">
          <ac:chgData name="Hutchison, Cyndi" userId="808c2695-08fa-43c9-892f-f4d77dc7f3d5" providerId="ADAL" clId="{DCA53976-07C0-497E-AA80-91F35656FEC8}" dt="2024-09-09T13:27:15.915" v="2340" actId="20577"/>
          <ac:spMkLst>
            <pc:docMk/>
            <pc:sldMk cId="1948831824" sldId="913"/>
            <ac:spMk id="5" creationId="{C75590B1-507A-0DB2-7395-A0EA081ACDE8}"/>
          </ac:spMkLst>
        </pc:spChg>
      </pc:sldChg>
      <pc:sldChg chg="new del">
        <pc:chgData name="Hutchison, Cyndi" userId="808c2695-08fa-43c9-892f-f4d77dc7f3d5" providerId="ADAL" clId="{DCA53976-07C0-497E-AA80-91F35656FEC8}" dt="2024-09-09T13:20:17.957" v="2271" actId="2696"/>
        <pc:sldMkLst>
          <pc:docMk/>
          <pc:sldMk cId="2581688663" sldId="914"/>
        </pc:sldMkLst>
      </pc:sldChg>
      <pc:sldChg chg="modSp add mod">
        <pc:chgData name="Hutchison, Cyndi" userId="808c2695-08fa-43c9-892f-f4d77dc7f3d5" providerId="ADAL" clId="{DCA53976-07C0-497E-AA80-91F35656FEC8}" dt="2024-09-09T13:25:27.592" v="2320"/>
        <pc:sldMkLst>
          <pc:docMk/>
          <pc:sldMk cId="1927531708" sldId="933"/>
        </pc:sldMkLst>
        <pc:spChg chg="mod">
          <ac:chgData name="Hutchison, Cyndi" userId="808c2695-08fa-43c9-892f-f4d77dc7f3d5" providerId="ADAL" clId="{DCA53976-07C0-497E-AA80-91F35656FEC8}" dt="2024-09-09T13:25:27.592" v="2320"/>
          <ac:spMkLst>
            <pc:docMk/>
            <pc:sldMk cId="1927531708" sldId="933"/>
            <ac:spMk id="7171" creationId="{E8CF30AB-AE4A-2B6B-A8F9-7BBF8BCFD540}"/>
          </ac:spMkLst>
        </pc:spChg>
      </pc:sldChg>
      <pc:sldChg chg="addSp delSp modSp add del mod ord">
        <pc:chgData name="Hutchison, Cyndi" userId="808c2695-08fa-43c9-892f-f4d77dc7f3d5" providerId="ADAL" clId="{DCA53976-07C0-497E-AA80-91F35656FEC8}" dt="2024-09-17T15:32:33.179" v="3355" actId="2696"/>
        <pc:sldMkLst>
          <pc:docMk/>
          <pc:sldMk cId="444647245" sldId="934"/>
        </pc:sldMkLst>
        <pc:spChg chg="del mod">
          <ac:chgData name="Hutchison, Cyndi" userId="808c2695-08fa-43c9-892f-f4d77dc7f3d5" providerId="ADAL" clId="{DCA53976-07C0-497E-AA80-91F35656FEC8}" dt="2024-09-10T16:00:41.051" v="2522" actId="478"/>
          <ac:spMkLst>
            <pc:docMk/>
            <pc:sldMk cId="444647245" sldId="934"/>
            <ac:spMk id="2" creationId="{D77811A6-6C3A-8F84-C84D-B4CF0BDD9316}"/>
          </ac:spMkLst>
        </pc:spChg>
        <pc:spChg chg="del mod">
          <ac:chgData name="Hutchison, Cyndi" userId="808c2695-08fa-43c9-892f-f4d77dc7f3d5" providerId="ADAL" clId="{DCA53976-07C0-497E-AA80-91F35656FEC8}" dt="2024-09-10T16:00:38.824" v="2520" actId="478"/>
          <ac:spMkLst>
            <pc:docMk/>
            <pc:sldMk cId="444647245" sldId="934"/>
            <ac:spMk id="3" creationId="{FB63D0E0-8D14-EBD7-F2DB-F7F47C20DACE}"/>
          </ac:spMkLst>
        </pc:spChg>
        <pc:spChg chg="add del mod">
          <ac:chgData name="Hutchison, Cyndi" userId="808c2695-08fa-43c9-892f-f4d77dc7f3d5" providerId="ADAL" clId="{DCA53976-07C0-497E-AA80-91F35656FEC8}" dt="2024-09-10T16:02:00.565" v="2527" actId="478"/>
          <ac:spMkLst>
            <pc:docMk/>
            <pc:sldMk cId="444647245" sldId="934"/>
            <ac:spMk id="5" creationId="{F7CDD1ED-3062-38C1-BFE2-02482B18B8E5}"/>
          </ac:spMkLst>
        </pc:spChg>
        <pc:spChg chg="add mod">
          <ac:chgData name="Hutchison, Cyndi" userId="808c2695-08fa-43c9-892f-f4d77dc7f3d5" providerId="ADAL" clId="{DCA53976-07C0-497E-AA80-91F35656FEC8}" dt="2024-09-10T17:46:52.052" v="2905" actId="1076"/>
          <ac:spMkLst>
            <pc:docMk/>
            <pc:sldMk cId="444647245" sldId="934"/>
            <ac:spMk id="6" creationId="{00000000-0000-0000-0000-000000000000}"/>
          </ac:spMkLst>
        </pc:spChg>
        <pc:spChg chg="add del mod">
          <ac:chgData name="Hutchison, Cyndi" userId="808c2695-08fa-43c9-892f-f4d77dc7f3d5" providerId="ADAL" clId="{DCA53976-07C0-497E-AA80-91F35656FEC8}" dt="2024-09-10T16:11:00.752" v="2646" actId="478"/>
          <ac:spMkLst>
            <pc:docMk/>
            <pc:sldMk cId="444647245" sldId="934"/>
            <ac:spMk id="8" creationId="{2982BD27-6AA3-7DDC-C5EE-F8DD6780E4B4}"/>
          </ac:spMkLst>
        </pc:spChg>
        <pc:spChg chg="add del mod">
          <ac:chgData name="Hutchison, Cyndi" userId="808c2695-08fa-43c9-892f-f4d77dc7f3d5" providerId="ADAL" clId="{DCA53976-07C0-497E-AA80-91F35656FEC8}" dt="2024-09-10T16:12:50.784" v="2659" actId="478"/>
          <ac:spMkLst>
            <pc:docMk/>
            <pc:sldMk cId="444647245" sldId="934"/>
            <ac:spMk id="17" creationId="{8B659C62-6D66-1FC8-E8F2-946982D3DB53}"/>
          </ac:spMkLst>
        </pc:spChg>
        <pc:spChg chg="add mod">
          <ac:chgData name="Hutchison, Cyndi" userId="808c2695-08fa-43c9-892f-f4d77dc7f3d5" providerId="ADAL" clId="{DCA53976-07C0-497E-AA80-91F35656FEC8}" dt="2024-09-13T14:32:32.640" v="3175" actId="1076"/>
          <ac:spMkLst>
            <pc:docMk/>
            <pc:sldMk cId="444647245" sldId="934"/>
            <ac:spMk id="22" creationId="{9A1FEBEE-4389-5CCB-3E56-43EF74FD0747}"/>
          </ac:spMkLst>
        </pc:spChg>
        <pc:graphicFrameChg chg="add del">
          <ac:chgData name="Hutchison, Cyndi" userId="808c2695-08fa-43c9-892f-f4d77dc7f3d5" providerId="ADAL" clId="{DCA53976-07C0-497E-AA80-91F35656FEC8}" dt="2024-09-10T16:05:23.734" v="2558" actId="26606"/>
          <ac:graphicFrameMkLst>
            <pc:docMk/>
            <pc:sldMk cId="444647245" sldId="934"/>
            <ac:graphicFrameMk id="19" creationId="{39051DF2-71FD-D627-7B89-5E3862326755}"/>
          </ac:graphicFrameMkLst>
        </pc:graphicFrameChg>
        <pc:graphicFrameChg chg="add del">
          <ac:chgData name="Hutchison, Cyndi" userId="808c2695-08fa-43c9-892f-f4d77dc7f3d5" providerId="ADAL" clId="{DCA53976-07C0-497E-AA80-91F35656FEC8}" dt="2024-09-10T16:05:34.656" v="2561" actId="26606"/>
          <ac:graphicFrameMkLst>
            <pc:docMk/>
            <pc:sldMk cId="444647245" sldId="934"/>
            <ac:graphicFrameMk id="21" creationId="{9DF88FBE-0134-208A-D7DA-3888A18FB67E}"/>
          </ac:graphicFrameMkLst>
        </pc:graphicFrameChg>
        <pc:picChg chg="add del mod">
          <ac:chgData name="Hutchison, Cyndi" userId="808c2695-08fa-43c9-892f-f4d77dc7f3d5" providerId="ADAL" clId="{DCA53976-07C0-497E-AA80-91F35656FEC8}" dt="2024-09-10T16:04:24.047" v="2547" actId="478"/>
          <ac:picMkLst>
            <pc:docMk/>
            <pc:sldMk cId="444647245" sldId="934"/>
            <ac:picMk id="9" creationId="{1D72D34E-328C-7864-8FD9-5AFB48A28F2E}"/>
          </ac:picMkLst>
        </pc:picChg>
        <pc:picChg chg="mod">
          <ac:chgData name="Hutchison, Cyndi" userId="808c2695-08fa-43c9-892f-f4d77dc7f3d5" providerId="ADAL" clId="{DCA53976-07C0-497E-AA80-91F35656FEC8}" dt="2024-09-10T16:05:34.656" v="2561" actId="26606"/>
          <ac:picMkLst>
            <pc:docMk/>
            <pc:sldMk cId="444647245" sldId="934"/>
            <ac:picMk id="12" creationId="{00000000-0000-0000-0000-000000000000}"/>
          </ac:picMkLst>
        </pc:picChg>
        <pc:picChg chg="add del mod">
          <ac:chgData name="Hutchison, Cyndi" userId="808c2695-08fa-43c9-892f-f4d77dc7f3d5" providerId="ADAL" clId="{DCA53976-07C0-497E-AA80-91F35656FEC8}" dt="2024-09-10T16:04:57.521" v="2553" actId="22"/>
          <ac:picMkLst>
            <pc:docMk/>
            <pc:sldMk cId="444647245" sldId="934"/>
            <ac:picMk id="15" creationId="{A372C7B0-E914-4064-459C-6EEEB662B2A6}"/>
          </ac:picMkLst>
        </pc:picChg>
        <pc:picChg chg="add del">
          <ac:chgData name="Hutchison, Cyndi" userId="808c2695-08fa-43c9-892f-f4d77dc7f3d5" providerId="ADAL" clId="{DCA53976-07C0-497E-AA80-91F35656FEC8}" dt="2024-09-10T16:07:38.030" v="2600" actId="22"/>
          <ac:picMkLst>
            <pc:docMk/>
            <pc:sldMk cId="444647245" sldId="934"/>
            <ac:picMk id="20" creationId="{FAC1B5A2-4980-DC84-60FB-7FDA9A54784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r>
              <a:rPr lang="en-US" sz="1400" spc="200" baseline="0" dirty="0">
                <a:latin typeface="Acherus Grotesque Regular" panose="02000505000000020004" pitchFamily="50" charset="0"/>
              </a:rPr>
              <a:t>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or Somewhat Clear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Faculty</c:v>
                </c:pt>
                <c:pt idx="1">
                  <c:v>Women</c:v>
                </c:pt>
                <c:pt idx="2">
                  <c:v>Men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0.749</c:v>
                </c:pt>
                <c:pt idx="1">
                  <c:v>0.72799999999999998</c:v>
                </c:pt>
                <c:pt idx="2">
                  <c:v>0.77200000000000002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8-4ADE-A5D4-7DF88C0328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or Somewhat Unclear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All Faculty</c:v>
                </c:pt>
                <c:pt idx="1">
                  <c:v>Women</c:v>
                </c:pt>
                <c:pt idx="2">
                  <c:v>Men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0.187</c:v>
                </c:pt>
                <c:pt idx="1">
                  <c:v>0.20799999999999999</c:v>
                </c:pt>
                <c:pt idx="2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8-4ADE-A5D4-7DF88C032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4971824"/>
        <c:axId val="609608384"/>
      </c:barChart>
      <c:catAx>
        <c:axId val="6849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09608384"/>
        <c:crosses val="autoZero"/>
        <c:auto val="1"/>
        <c:lblAlgn val="ctr"/>
        <c:lblOffset val="100"/>
        <c:noMultiLvlLbl val="0"/>
      </c:catAx>
      <c:valAx>
        <c:axId val="60960838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84971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r>
              <a:rPr lang="en-US" sz="1400" spc="200" baseline="0" dirty="0">
                <a:latin typeface="Acherus Grotesque Regular" panose="02000505000000020004" pitchFamily="50" charset="0"/>
              </a:rPr>
              <a:t>BY 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or Somewhat Clear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Faculty</c:v>
                </c:pt>
                <c:pt idx="1">
                  <c:v>URM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0.749</c:v>
                </c:pt>
                <c:pt idx="1">
                  <c:v>0.66</c:v>
                </c:pt>
                <c:pt idx="2">
                  <c:v>0.68799999999999994</c:v>
                </c:pt>
                <c:pt idx="3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C-456A-B497-F0724F8866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or Somewhat Unclear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All Faculty</c:v>
                </c:pt>
                <c:pt idx="1">
                  <c:v>URM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0.187</c:v>
                </c:pt>
                <c:pt idx="1">
                  <c:v>0.26600000000000001</c:v>
                </c:pt>
                <c:pt idx="2">
                  <c:v>0.25</c:v>
                </c:pt>
                <c:pt idx="3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C-456A-B497-F0724F886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4971824"/>
        <c:axId val="609608384"/>
      </c:barChart>
      <c:catAx>
        <c:axId val="6849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09608384"/>
        <c:crosses val="autoZero"/>
        <c:auto val="1"/>
        <c:lblAlgn val="ctr"/>
        <c:lblOffset val="100"/>
        <c:noMultiLvlLbl val="0"/>
      </c:catAx>
      <c:valAx>
        <c:axId val="60960838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84971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D7D2C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61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6DF-44B6-B191-7CA9793F44DE}"/>
              </c:ext>
            </c:extLst>
          </c:dPt>
          <c:dPt>
            <c:idx val="1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F-44B6-B191-7CA9793F44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herus Grotesque Regular" panose="02000505000000020004" pitchFamily="50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2020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3.73</c:v>
                </c:pt>
                <c:pt idx="1">
                  <c:v>3.55</c:v>
                </c:pt>
                <c:pt idx="2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F-44B6-B191-7CA9793F4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31558416"/>
        <c:axId val="827689216"/>
      </c:barChart>
      <c:catAx>
        <c:axId val="83155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827689216"/>
        <c:crosses val="autoZero"/>
        <c:auto val="1"/>
        <c:lblAlgn val="ctr"/>
        <c:lblOffset val="100"/>
        <c:noMultiLvlLbl val="0"/>
      </c:catAx>
      <c:valAx>
        <c:axId val="827689216"/>
        <c:scaling>
          <c:orientation val="minMax"/>
          <c:max val="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8315584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r>
              <a:rPr lang="en-US" sz="1400" spc="200" baseline="0" dirty="0">
                <a:latin typeface="Acherus Grotesque Regular" panose="02000505000000020004" pitchFamily="50" charset="0"/>
              </a:rPr>
              <a:t>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or Somewhat Clear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Faculty</c:v>
                </c:pt>
                <c:pt idx="1">
                  <c:v>Women</c:v>
                </c:pt>
                <c:pt idx="2">
                  <c:v>Men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0.63700000000000001</c:v>
                </c:pt>
                <c:pt idx="2">
                  <c:v>0.60799999999999998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D-4AA2-8FF2-BA139003B2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or Somewhat Unclear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All Faculty</c:v>
                </c:pt>
                <c:pt idx="1">
                  <c:v>Women</c:v>
                </c:pt>
                <c:pt idx="2">
                  <c:v>Men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0.29799999999999999</c:v>
                </c:pt>
                <c:pt idx="1">
                  <c:v>0.312</c:v>
                </c:pt>
                <c:pt idx="2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D-4AA2-8FF2-BA139003B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4971824"/>
        <c:axId val="609608384"/>
      </c:barChart>
      <c:catAx>
        <c:axId val="6849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09608384"/>
        <c:crosses val="autoZero"/>
        <c:auto val="1"/>
        <c:lblAlgn val="ctr"/>
        <c:lblOffset val="100"/>
        <c:noMultiLvlLbl val="0"/>
      </c:catAx>
      <c:valAx>
        <c:axId val="60960838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84971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r>
              <a:rPr lang="en-US" sz="1400" spc="200" baseline="0" dirty="0">
                <a:latin typeface="Acherus Grotesque Regular" panose="02000505000000020004" pitchFamily="50" charset="0"/>
              </a:rPr>
              <a:t>BY 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or Somewhat Clear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Faculty</c:v>
                </c:pt>
                <c:pt idx="1">
                  <c:v>URM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0.53400000000000003</c:v>
                </c:pt>
                <c:pt idx="2">
                  <c:v>0.53100000000000003</c:v>
                </c:pt>
                <c:pt idx="3">
                  <c:v>0.67300000000000004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C-4973-BD7E-E03EA9F624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or Somewhat Unclear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All Faculty</c:v>
                </c:pt>
                <c:pt idx="1">
                  <c:v>URM</c:v>
                </c:pt>
                <c:pt idx="2">
                  <c:v>Asian</c:v>
                </c:pt>
                <c:pt idx="3">
                  <c:v>White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0.29799999999999999</c:v>
                </c:pt>
                <c:pt idx="1">
                  <c:v>0.36699999999999999</c:v>
                </c:pt>
                <c:pt idx="2">
                  <c:v>0.34399999999999997</c:v>
                </c:pt>
                <c:pt idx="3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C-4973-BD7E-E03EA9F62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4971824"/>
        <c:axId val="609608384"/>
      </c:barChart>
      <c:catAx>
        <c:axId val="68497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09608384"/>
        <c:crosses val="autoZero"/>
        <c:auto val="1"/>
        <c:lblAlgn val="ctr"/>
        <c:lblOffset val="100"/>
        <c:noMultiLvlLbl val="0"/>
      </c:catAx>
      <c:valAx>
        <c:axId val="60960838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6849718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D7D2C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61F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95-42F2-8285-A71FEFD9A909}"/>
              </c:ext>
            </c:extLst>
          </c:dPt>
          <c:dPt>
            <c:idx val="1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95-42F2-8285-A71FEFD9A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cherus Grotesque Regular" panose="02000505000000020004" pitchFamily="50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2020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3.35</c:v>
                </c:pt>
                <c:pt idx="1">
                  <c:v>3.13</c:v>
                </c:pt>
                <c:pt idx="2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95-42F2-8285-A71FEFD9A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31558416"/>
        <c:axId val="827689216"/>
      </c:barChart>
      <c:catAx>
        <c:axId val="83155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827689216"/>
        <c:crosses val="autoZero"/>
        <c:auto val="1"/>
        <c:lblAlgn val="ctr"/>
        <c:lblOffset val="100"/>
        <c:noMultiLvlLbl val="0"/>
      </c:catAx>
      <c:valAx>
        <c:axId val="827689216"/>
        <c:scaling>
          <c:orientation val="minMax"/>
          <c:max val="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8315584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200" baseline="0">
              <a:solidFill>
                <a:schemeClr val="tx1">
                  <a:lumMod val="65000"/>
                  <a:lumOff val="35000"/>
                </a:schemeClr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310197480992"/>
          <c:y val="0.10535394599983816"/>
          <c:w val="0.88987318942426441"/>
          <c:h val="0.7738836987742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Success</c:v>
                </c:pt>
              </c:strCache>
            </c:strRef>
          </c:tx>
          <c:spPr>
            <a:solidFill>
              <a:srgbClr val="E875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Sheet1!$A$6:$A$15</c:f>
              <c:strCache>
                <c:ptCount val="10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  <c:pt idx="5">
                  <c:v>2019-20</c:v>
                </c:pt>
                <c:pt idx="6">
                  <c:v>2020-21</c:v>
                </c:pt>
                <c:pt idx="7">
                  <c:v>2021-22</c:v>
                </c:pt>
                <c:pt idx="8">
                  <c:v>2022-23</c:v>
                </c:pt>
                <c:pt idx="9">
                  <c:v>2023-24</c:v>
                </c:pt>
              </c:strCache>
            </c:strRef>
          </c:cat>
          <c:val>
            <c:numRef>
              <c:f>Sheet1!$B$6:$B$15</c:f>
              <c:numCache>
                <c:formatCode>0%</c:formatCode>
                <c:ptCount val="10"/>
                <c:pt idx="0">
                  <c:v>0.96</c:v>
                </c:pt>
                <c:pt idx="1">
                  <c:v>0.84</c:v>
                </c:pt>
                <c:pt idx="2">
                  <c:v>0.86</c:v>
                </c:pt>
                <c:pt idx="3">
                  <c:v>0.92</c:v>
                </c:pt>
                <c:pt idx="4">
                  <c:v>0.9</c:v>
                </c:pt>
                <c:pt idx="5">
                  <c:v>0.95</c:v>
                </c:pt>
                <c:pt idx="6">
                  <c:v>0.94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E-49E4-817E-0F0F2D99E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24950896"/>
        <c:axId val="624952536"/>
      </c:barChart>
      <c:catAx>
        <c:axId val="62495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Academic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2536"/>
        <c:crosses val="autoZero"/>
        <c:auto val="1"/>
        <c:lblAlgn val="ctr"/>
        <c:lblOffset val="100"/>
        <c:noMultiLvlLbl val="0"/>
      </c:catAx>
      <c:valAx>
        <c:axId val="624952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Success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243812D-ED85-4431-994D-36C815920CF8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2319C83-91FB-4685-8C09-EB7A3F2D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1B37D87-AFB5-4A22-AE98-760ED424FCAD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B479054-CC45-4476-86C6-ABBBB023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96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130" indent="-275434" defTabSz="896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38" indent="-220348" defTabSz="896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2433" indent="-220348" defTabSz="896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3128" indent="-220348" defTabSz="896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3823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4518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5213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5908" indent="-220348" defTabSz="896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20DE4-10D3-4C1F-B649-E8FFCC588BC8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0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70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0B479054-CC45-4476-86C6-ABBBB0239401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51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0B479054-CC45-4476-86C6-ABBBB0239401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3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7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6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64" tIns="46582" rIns="93164" bIns="46582"/>
          <a:lstStyle/>
          <a:p>
            <a:pPr algn="l" defTabSz="881390" hangingPunct="0">
              <a:defRPr/>
            </a:pPr>
            <a:fld id="{61089E94-532B-494D-AD7A-712B16D9F5AA}" type="slidenum">
              <a:rPr lang="en-US" sz="1700" kern="0">
                <a:solidFill>
                  <a:srgbClr val="6C1035"/>
                </a:solidFill>
                <a:latin typeface="Calibri"/>
                <a:cs typeface="Calibri"/>
                <a:sym typeface="Calibri"/>
              </a:rPr>
              <a:pPr algn="l" defTabSz="881390" hangingPunct="0">
                <a:defRPr/>
              </a:pPr>
              <a:t>4</a:t>
            </a:fld>
            <a:endParaRPr lang="en-US" sz="1700" kern="0" dirty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63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64" tIns="46582" rIns="93164" bIns="46582"/>
          <a:lstStyle/>
          <a:p>
            <a:pPr algn="l" defTabSz="881390" hangingPunct="0">
              <a:defRPr/>
            </a:pPr>
            <a:fld id="{61089E94-532B-494D-AD7A-712B16D9F5AA}" type="slidenum">
              <a:rPr lang="en-US" sz="1700" kern="0">
                <a:solidFill>
                  <a:srgbClr val="6C1035"/>
                </a:solidFill>
                <a:latin typeface="Calibri"/>
                <a:cs typeface="Calibri"/>
                <a:sym typeface="Calibri"/>
              </a:rPr>
              <a:pPr algn="l" defTabSz="881390" hangingPunct="0">
                <a:defRPr/>
              </a:pPr>
              <a:t>5</a:t>
            </a:fld>
            <a:endParaRPr lang="en-US" sz="1700" kern="0" dirty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77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864C-685A-4926-8949-B273A99DCDE0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C050-175F-44F2-990E-A0CD0F349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524796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531133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rb +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80147" y="1619336"/>
            <a:ext cx="10059871" cy="3619328"/>
          </a:xfrm>
          <a:prstGeom prst="rect">
            <a:avLst/>
          </a:prstGeom>
          <a:solidFill>
            <a:schemeClr val="accent5">
              <a:hueOff val="-15428571"/>
              <a:satOff val="-30434"/>
              <a:lumOff val="9019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7" name="Title 1"/>
          <p:cNvSpPr/>
          <p:nvPr userDrawn="1"/>
        </p:nvSpPr>
        <p:spPr>
          <a:xfrm>
            <a:off x="2529226" y="2096965"/>
            <a:ext cx="55789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/>
              <a:t>01</a:t>
            </a:r>
          </a:p>
        </p:txBody>
      </p:sp>
      <p:sp>
        <p:nvSpPr>
          <p:cNvPr id="28" name="Straight Connector 16"/>
          <p:cNvSpPr/>
          <p:nvPr userDrawn="1"/>
        </p:nvSpPr>
        <p:spPr>
          <a:xfrm flipH="1">
            <a:off x="1963361" y="-936048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29" name="Straight Connector 19"/>
          <p:cNvSpPr/>
          <p:nvPr userDrawn="1"/>
        </p:nvSpPr>
        <p:spPr>
          <a:xfrm>
            <a:off x="-750840" y="1391505"/>
            <a:ext cx="13693680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0" name="TextBox 5"/>
          <p:cNvSpPr/>
          <p:nvPr userDrawn="1"/>
        </p:nvSpPr>
        <p:spPr>
          <a:xfrm>
            <a:off x="3352962" y="2604794"/>
            <a:ext cx="2967767" cy="95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lnSpc>
                <a:spcPts val="2250"/>
              </a:lnSpc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sz="1500" dirty="0"/>
              <a:t>A LITTLE </a:t>
            </a:r>
            <a:br>
              <a:rPr sz="1500" dirty="0"/>
            </a:br>
            <a:r>
              <a:rPr sz="1500" dirty="0"/>
              <a:t>BLURB OF INFO </a:t>
            </a:r>
            <a:r>
              <a:rPr lang="en-US" sz="1500" dirty="0"/>
              <a:t>CAN</a:t>
            </a:r>
            <a:r>
              <a:rPr sz="1500" dirty="0"/>
              <a:t> SIT IN THIS SPACE.</a:t>
            </a:r>
          </a:p>
        </p:txBody>
      </p:sp>
      <p:sp>
        <p:nvSpPr>
          <p:cNvPr id="31" name="TextBox 20"/>
          <p:cNvSpPr/>
          <p:nvPr userDrawn="1"/>
        </p:nvSpPr>
        <p:spPr>
          <a:xfrm>
            <a:off x="7122901" y="2864155"/>
            <a:ext cx="4211147" cy="129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</p:txBody>
      </p:sp>
      <p:sp>
        <p:nvSpPr>
          <p:cNvPr id="32" name="Straight Connector 55"/>
          <p:cNvSpPr/>
          <p:nvPr userDrawn="1"/>
        </p:nvSpPr>
        <p:spPr>
          <a:xfrm>
            <a:off x="6757098" y="2341842"/>
            <a:ext cx="1" cy="2345885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3" name="Straight Connector 19"/>
          <p:cNvSpPr/>
          <p:nvPr userDrawn="1"/>
        </p:nvSpPr>
        <p:spPr>
          <a:xfrm>
            <a:off x="-89742" y="5417488"/>
            <a:ext cx="13693681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34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27" y="2571534"/>
            <a:ext cx="129628" cy="1296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6834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9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5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558634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906248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00527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ith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459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319A15-3777-AF46-9A55-8768D5223B9B}"/>
              </a:ext>
            </a:extLst>
          </p:cNvPr>
          <p:cNvGrpSpPr/>
          <p:nvPr userDrawn="1"/>
        </p:nvGrpSpPr>
        <p:grpSpPr>
          <a:xfrm>
            <a:off x="5875462" y="6292354"/>
            <a:ext cx="7756220" cy="419351"/>
            <a:chOff x="5734148" y="-45661"/>
            <a:chExt cx="7756220" cy="419351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97D0121-A4BB-814B-AA10-145DD6D7D36C}"/>
                </a:ext>
              </a:extLst>
            </p:cNvPr>
            <p:cNvSpPr/>
            <p:nvPr/>
          </p:nvSpPr>
          <p:spPr>
            <a:xfrm>
              <a:off x="10345042" y="-45660"/>
              <a:ext cx="3145326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b">
              <a:normAutofit/>
            </a:bodyPr>
            <a:lstStyle/>
            <a:p>
              <a:pPr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SECTION TITLE</a:t>
              </a:r>
              <a:endParaRPr sz="9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0D148A5-4E3E-E749-A6AA-CA9862848B00}"/>
                </a:ext>
              </a:extLst>
            </p:cNvPr>
            <p:cNvSpPr/>
            <p:nvPr/>
          </p:nvSpPr>
          <p:spPr>
            <a:xfrm>
              <a:off x="5734148" y="-45661"/>
              <a:ext cx="4349637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3"/>
                  </a:solidFill>
                </a:rPr>
                <a:t>01</a:t>
              </a:r>
              <a:endParaRPr sz="105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F41C2C5-37FA-D540-8521-DBD52E0D33D5}"/>
                </a:ext>
              </a:extLst>
            </p:cNvPr>
            <p:cNvSpPr/>
            <p:nvPr/>
          </p:nvSpPr>
          <p:spPr>
            <a:xfrm>
              <a:off x="10048160" y="-41527"/>
              <a:ext cx="249382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/</a:t>
              </a:r>
              <a:endParaRPr sz="9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3291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4 photos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131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11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7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8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916526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1 photo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76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3260-A521-489B-BAB5-56DF197F228A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56D3-175B-4519-B183-37AF8A76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338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pattFill prst="pct5">
          <a:fgClr>
            <a:schemeClr val="accent5">
              <a:hueOff val="-15428571"/>
              <a:satOff val="-30434"/>
              <a:lumOff val="9019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57"/>
          <p:cNvSpPr/>
          <p:nvPr userDrawn="1"/>
        </p:nvSpPr>
        <p:spPr>
          <a:xfrm>
            <a:off x="683165" y="586800"/>
            <a:ext cx="11989848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8" name="Oval 26"/>
          <p:cNvSpPr/>
          <p:nvPr userDrawn="1"/>
        </p:nvSpPr>
        <p:spPr>
          <a:xfrm>
            <a:off x="708970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3" y="2757878"/>
            <a:ext cx="1426009" cy="1002792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0" name="Oval 26"/>
          <p:cNvSpPr/>
          <p:nvPr userDrawn="1"/>
        </p:nvSpPr>
        <p:spPr>
          <a:xfrm>
            <a:off x="4290370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81" y="3166658"/>
            <a:ext cx="1707423" cy="604521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5" name="Oval 26"/>
          <p:cNvSpPr/>
          <p:nvPr userDrawn="1"/>
        </p:nvSpPr>
        <p:spPr>
          <a:xfrm>
            <a:off x="8303570" y="1524473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2" name="Oval 31"/>
          <p:cNvSpPr/>
          <p:nvPr userDrawn="1"/>
        </p:nvSpPr>
        <p:spPr>
          <a:xfrm>
            <a:off x="5843588" y="3082437"/>
            <a:ext cx="2927920" cy="519351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796159" y="889847"/>
            <a:ext cx="2291660" cy="2336515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78555" y="3110355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2562" y="1589624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3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41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088199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6"/>
          <p:cNvSpPr/>
          <p:nvPr userDrawn="1"/>
        </p:nvSpPr>
        <p:spPr>
          <a:xfrm>
            <a:off x="8618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2" name="Oval 26"/>
          <p:cNvSpPr/>
          <p:nvPr userDrawn="1"/>
        </p:nvSpPr>
        <p:spPr>
          <a:xfrm>
            <a:off x="8613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" name="Oval 26"/>
          <p:cNvSpPr/>
          <p:nvPr userDrawn="1"/>
        </p:nvSpPr>
        <p:spPr>
          <a:xfrm>
            <a:off x="64371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2" name="Oval 26"/>
          <p:cNvSpPr/>
          <p:nvPr userDrawn="1"/>
        </p:nvSpPr>
        <p:spPr>
          <a:xfrm>
            <a:off x="64366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975052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75052" y="4312737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1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6543820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2" name="Picture Placeholder 35"/>
          <p:cNvSpPr>
            <a:spLocks noGrp="1"/>
          </p:cNvSpPr>
          <p:nvPr>
            <p:ph type="pic" sz="quarter" idx="13" hasCustomPrompt="1"/>
          </p:nvPr>
        </p:nvSpPr>
        <p:spPr>
          <a:xfrm>
            <a:off x="6543820" y="4311760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3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4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5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Content Placeholder 51"/>
          <p:cNvSpPr>
            <a:spLocks noGrp="1"/>
          </p:cNvSpPr>
          <p:nvPr>
            <p:ph sz="quarter" idx="15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67922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6"/>
          <p:cNvSpPr/>
          <p:nvPr userDrawn="1"/>
        </p:nvSpPr>
        <p:spPr>
          <a:xfrm flipH="1">
            <a:off x="256038" y="-948749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9060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63579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67436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01996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81EF-6CA3-4503-95F5-A543AA424D9E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3850-DCB2-4901-BF30-0EEDC6B58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C758-3A45-4CE3-B105-0BC7001CB563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9CE5-987F-4036-80C9-438846A4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3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10B-DFF6-4FF6-9883-C1034C546E3D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2E31-A333-4AC7-B265-6E309FC7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0E5D-B933-4EC3-A5F0-471D5BED7554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FE5-5D15-4B78-B85A-B46772C9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520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55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116" y="1409471"/>
            <a:ext cx="98627" cy="986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65327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0AD47F-5E79-1A42-872C-CD3E2DD13719}"/>
              </a:ext>
            </a:extLst>
          </p:cNvPr>
          <p:cNvGrpSpPr/>
          <p:nvPr userDrawn="1"/>
        </p:nvGrpSpPr>
        <p:grpSpPr>
          <a:xfrm>
            <a:off x="7354486" y="2243270"/>
            <a:ext cx="2360556" cy="2147978"/>
            <a:chOff x="2057400" y="1371600"/>
            <a:chExt cx="4648200" cy="422960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617AAE3C-4E7B-BA45-88C9-330666BAB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7400" y="3689041"/>
              <a:ext cx="1678147" cy="1674008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8AFAB69-39B4-C04C-BFD9-EAF7E8C8F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4135" y="1611335"/>
              <a:ext cx="1691465" cy="1687294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363F934-87C8-4848-8FC9-8A719E3CE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6870" y="1371600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FA3160D6-5446-5046-8CB4-C724094A3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370" y="3289482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rgbClr val="E5E1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5877812" y="1229701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875183" y="1570892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4" name="Content Placeholder 18"/>
          <p:cNvSpPr>
            <a:spLocks noGrp="1"/>
          </p:cNvSpPr>
          <p:nvPr>
            <p:ph sz="quarter" idx="16" hasCustomPrompt="1"/>
          </p:nvPr>
        </p:nvSpPr>
        <p:spPr>
          <a:xfrm>
            <a:off x="9772909" y="1253993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5" name="Content Placeholder 29"/>
          <p:cNvSpPr>
            <a:spLocks noGrp="1"/>
          </p:cNvSpPr>
          <p:nvPr>
            <p:ph sz="quarter" idx="17" hasCustomPrompt="1"/>
          </p:nvPr>
        </p:nvSpPr>
        <p:spPr>
          <a:xfrm>
            <a:off x="9770279" y="1595184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6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9772909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7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9770279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41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5877812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42" name="Content Placeholder 29"/>
          <p:cNvSpPr>
            <a:spLocks noGrp="1"/>
          </p:cNvSpPr>
          <p:nvPr>
            <p:ph sz="quarter" idx="21" hasCustomPrompt="1"/>
          </p:nvPr>
        </p:nvSpPr>
        <p:spPr>
          <a:xfrm>
            <a:off x="5875183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25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91155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57E9D-2C6D-4659-99F8-7B3CBB8608F7}" type="datetimeFigureOut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7259D-F5B2-49C7-8855-B9A0928A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7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-15428571"/>
            <a:satOff val="-30434"/>
            <a:lumOff val="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58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culty.vt.edu/promotion-tenure.htm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faculty.vt.edu/faculty-handbook/chapter03.html.html#3.4.2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aculty.vt.edu/faculty-handbook/chapter03.html.html#3.4.5.3" TargetMode="External"/><Relationship Id="rId5" Type="http://schemas.openxmlformats.org/officeDocument/2006/relationships/hyperlink" Target="https://faculty.vt.edu/content/dam/faculty_vt_edu/files/promotion-tenure/VPFA%20Non-mandatory%20PT%20Memo.pdf" TargetMode="External"/><Relationship Id="rId4" Type="http://schemas.openxmlformats.org/officeDocument/2006/relationships/hyperlink" Target="https://faculty.vt.edu/faculty-work-life-policie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promotion-tenur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aculty.vt.edu/promotion-tenure/adaptations-promotion-tenure-proces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vt.edu/faculty-staff-resources/promotion-and-tenure-resources-for-coe-faculty.html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cals.vt.edu/content/dam/cals_vt_edu/faculty-staff/files/College%20PT%20Procedur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pamplin.vt.edu/faculty-and-staff-resources/policies-and-procedures.html" TargetMode="External"/><Relationship Id="rId4" Type="http://schemas.openxmlformats.org/officeDocument/2006/relationships/hyperlink" Target="https://www.vt.edu/content/dam/science_vt_edu/new-website/faculty-staff-documents/COS%20PT%20Procedures%20AY22-2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faculty.vt.edu/faculty-handbook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faculty.vt.edu/promotion-tenu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50" y="161473"/>
            <a:ext cx="2022946" cy="393192"/>
          </a:xfrm>
          <a:prstGeom prst="rect">
            <a:avLst/>
          </a:prstGeom>
        </p:spPr>
      </p:pic>
      <p:pic>
        <p:nvPicPr>
          <p:cNvPr id="42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148" y="2712685"/>
            <a:ext cx="126962" cy="12696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PRESENTATION TITLE GOES HERE"/>
          <p:cNvSpPr/>
          <p:nvPr/>
        </p:nvSpPr>
        <p:spPr>
          <a:xfrm>
            <a:off x="2822882" y="2743203"/>
            <a:ext cx="5982032" cy="104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 fontScale="92500"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569213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300" kern="0" cap="all" spc="200" dirty="0">
                <a:solidFill>
                  <a:srgbClr val="6C1035"/>
                </a:solidFill>
              </a:rPr>
              <a:t>Promotion and Tenure Committee Workshop</a:t>
            </a:r>
          </a:p>
        </p:txBody>
      </p:sp>
      <p:pic>
        <p:nvPicPr>
          <p:cNvPr id="428" name="VT-grid-02.png" descr="VT-grid-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395" y="5182615"/>
            <a:ext cx="7950605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5"/>
          <p:cNvSpPr/>
          <p:nvPr/>
        </p:nvSpPr>
        <p:spPr>
          <a:xfrm>
            <a:off x="9636968" y="-49592"/>
            <a:ext cx="1" cy="887792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traight Connector 57"/>
          <p:cNvSpPr/>
          <p:nvPr/>
        </p:nvSpPr>
        <p:spPr>
          <a:xfrm>
            <a:off x="9451804" y="721474"/>
            <a:ext cx="2816396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Professor Albert Einstein June 23, 2018"/>
          <p:cNvSpPr/>
          <p:nvPr/>
        </p:nvSpPr>
        <p:spPr>
          <a:xfrm>
            <a:off x="2896690" y="3882303"/>
            <a:ext cx="4801697" cy="25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050" kern="0" cap="all" spc="150" dirty="0">
                <a:solidFill>
                  <a:srgbClr val="E5763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SEPTEMBER 23, 2024</a:t>
            </a:r>
          </a:p>
        </p:txBody>
      </p:sp>
    </p:spTree>
    <p:extLst>
      <p:ext uri="{BB962C8B-B14F-4D97-AF65-F5344CB8AC3E}">
        <p14:creationId xmlns:p14="http://schemas.microsoft.com/office/powerpoint/2010/main" val="4722624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E90CB0E9-1EC1-3D38-5EC8-744AA7647497}"/>
              </a:ext>
            </a:extLst>
          </p:cNvPr>
          <p:cNvSpPr/>
          <p:nvPr/>
        </p:nvSpPr>
        <p:spPr>
          <a:xfrm>
            <a:off x="2209800" y="48915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57EA6A-168E-EAB8-0418-CDAF60859CE4}"/>
              </a:ext>
            </a:extLst>
          </p:cNvPr>
          <p:cNvSpPr/>
          <p:nvPr/>
        </p:nvSpPr>
        <p:spPr>
          <a:xfrm>
            <a:off x="2057400" y="47391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00FE71B-2F0D-3707-69A3-952EC70D165C}"/>
              </a:ext>
            </a:extLst>
          </p:cNvPr>
          <p:cNvSpPr/>
          <p:nvPr/>
        </p:nvSpPr>
        <p:spPr>
          <a:xfrm>
            <a:off x="1905000" y="45867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204D54-0E2E-B50C-672D-A52F725AEB0F}"/>
              </a:ext>
            </a:extLst>
          </p:cNvPr>
          <p:cNvSpPr/>
          <p:nvPr/>
        </p:nvSpPr>
        <p:spPr>
          <a:xfrm>
            <a:off x="1752600" y="44343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CF073A8-4E7E-3FD4-9AF2-2A800415A8BA}"/>
              </a:ext>
            </a:extLst>
          </p:cNvPr>
          <p:cNvSpPr/>
          <p:nvPr/>
        </p:nvSpPr>
        <p:spPr>
          <a:xfrm>
            <a:off x="351651" y="2527593"/>
            <a:ext cx="914400" cy="1265562"/>
          </a:xfrm>
          <a:prstGeom prst="rect">
            <a:avLst/>
          </a:prstGeom>
          <a:solidFill>
            <a:srgbClr val="508590">
              <a:alpha val="8000"/>
            </a:srgbClr>
          </a:solidFill>
          <a:ln>
            <a:solidFill>
              <a:srgbClr val="508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ET OUR TEAM"/>
          <p:cNvSpPr/>
          <p:nvPr/>
        </p:nvSpPr>
        <p:spPr>
          <a:xfrm>
            <a:off x="728666" y="685723"/>
            <a:ext cx="9061755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PROCESS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67818CB-1EC6-AF11-B00B-5B09D290F62D}"/>
              </a:ext>
            </a:extLst>
          </p:cNvPr>
          <p:cNvSpPr/>
          <p:nvPr/>
        </p:nvSpPr>
        <p:spPr>
          <a:xfrm>
            <a:off x="1641026" y="2264800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1FB9E6B-619F-A4D1-B209-ABDFBFB4A9BB}"/>
              </a:ext>
            </a:extLst>
          </p:cNvPr>
          <p:cNvSpPr/>
          <p:nvPr/>
        </p:nvSpPr>
        <p:spPr>
          <a:xfrm>
            <a:off x="5181599" y="2265768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988252D-2293-8BF7-158A-4C836505D24A}"/>
              </a:ext>
            </a:extLst>
          </p:cNvPr>
          <p:cNvSpPr/>
          <p:nvPr/>
        </p:nvSpPr>
        <p:spPr>
          <a:xfrm>
            <a:off x="8672987" y="2253642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8A1319-42C7-0BB2-CECB-F477E1D55F11}"/>
              </a:ext>
            </a:extLst>
          </p:cNvPr>
          <p:cNvSpPr/>
          <p:nvPr/>
        </p:nvSpPr>
        <p:spPr>
          <a:xfrm>
            <a:off x="1709837" y="251825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9C53B4-0126-DD85-D45E-85EE1EACA221}"/>
              </a:ext>
            </a:extLst>
          </p:cNvPr>
          <p:cNvSpPr/>
          <p:nvPr/>
        </p:nvSpPr>
        <p:spPr>
          <a:xfrm>
            <a:off x="3442998" y="2527593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3B79B6-E1AE-CD69-4EED-35CB70C5F1F0}"/>
              </a:ext>
            </a:extLst>
          </p:cNvPr>
          <p:cNvSpPr/>
          <p:nvPr/>
        </p:nvSpPr>
        <p:spPr>
          <a:xfrm>
            <a:off x="5251579" y="254102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DCC777-60ED-34C1-40CB-93D644E52251}"/>
              </a:ext>
            </a:extLst>
          </p:cNvPr>
          <p:cNvSpPr/>
          <p:nvPr/>
        </p:nvSpPr>
        <p:spPr>
          <a:xfrm>
            <a:off x="6968411" y="251922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1240C9-8AF1-ED56-9C5B-91F0214779FB}"/>
              </a:ext>
            </a:extLst>
          </p:cNvPr>
          <p:cNvSpPr/>
          <p:nvPr/>
        </p:nvSpPr>
        <p:spPr>
          <a:xfrm>
            <a:off x="8756959" y="2507099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EEB335-4358-E7F0-6DC1-EFA2C156D59A}"/>
              </a:ext>
            </a:extLst>
          </p:cNvPr>
          <p:cNvSpPr txBox="1"/>
          <p:nvPr/>
        </p:nvSpPr>
        <p:spPr>
          <a:xfrm>
            <a:off x="1616144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Department Level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797711-AF74-A623-1876-7C38E75A3DF2}"/>
              </a:ext>
            </a:extLst>
          </p:cNvPr>
          <p:cNvSpPr txBox="1"/>
          <p:nvPr/>
        </p:nvSpPr>
        <p:spPr>
          <a:xfrm>
            <a:off x="5186133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College Level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A0A59F-160F-1EF3-F968-ED7B5F5C343D}"/>
              </a:ext>
            </a:extLst>
          </p:cNvPr>
          <p:cNvSpPr txBox="1"/>
          <p:nvPr/>
        </p:nvSpPr>
        <p:spPr>
          <a:xfrm>
            <a:off x="8686281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University Level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6FEA34A-F307-F5B0-3930-9E691D1E7167}"/>
              </a:ext>
            </a:extLst>
          </p:cNvPr>
          <p:cNvSpPr/>
          <p:nvPr/>
        </p:nvSpPr>
        <p:spPr>
          <a:xfrm>
            <a:off x="3036726" y="2913556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BE74BCA-682A-9040-673D-4B43A7FF6B50}"/>
              </a:ext>
            </a:extLst>
          </p:cNvPr>
          <p:cNvSpPr/>
          <p:nvPr/>
        </p:nvSpPr>
        <p:spPr>
          <a:xfrm>
            <a:off x="6562529" y="2914524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018D7559-2389-E06C-DA73-BC0C221E164E}"/>
              </a:ext>
            </a:extLst>
          </p:cNvPr>
          <p:cNvSpPr/>
          <p:nvPr/>
        </p:nvSpPr>
        <p:spPr>
          <a:xfrm>
            <a:off x="10097458" y="2880602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triped Right Arrow 49">
            <a:extLst>
              <a:ext uri="{FF2B5EF4-FFF2-40B4-BE49-F238E27FC236}">
                <a16:creationId xmlns:a16="http://schemas.microsoft.com/office/drawing/2014/main" id="{601C119D-683B-C2FB-D253-50DB1DA4E4BF}"/>
              </a:ext>
            </a:extLst>
          </p:cNvPr>
          <p:cNvSpPr/>
          <p:nvPr/>
        </p:nvSpPr>
        <p:spPr>
          <a:xfrm>
            <a:off x="4859058" y="2933747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triped Right Arrow 50">
            <a:extLst>
              <a:ext uri="{FF2B5EF4-FFF2-40B4-BE49-F238E27FC236}">
                <a16:creationId xmlns:a16="http://schemas.microsoft.com/office/drawing/2014/main" id="{4172E5F1-2449-96AE-A260-3C29BB355E69}"/>
              </a:ext>
            </a:extLst>
          </p:cNvPr>
          <p:cNvSpPr/>
          <p:nvPr/>
        </p:nvSpPr>
        <p:spPr>
          <a:xfrm>
            <a:off x="8366322" y="2914524"/>
            <a:ext cx="318921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086FAC-C442-1B97-EC98-0DE8C36924BC}"/>
              </a:ext>
            </a:extLst>
          </p:cNvPr>
          <p:cNvSpPr txBox="1"/>
          <p:nvPr/>
        </p:nvSpPr>
        <p:spPr>
          <a:xfrm>
            <a:off x="351651" y="25849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Dossier</a:t>
            </a:r>
          </a:p>
        </p:txBody>
      </p:sp>
      <p:sp>
        <p:nvSpPr>
          <p:cNvPr id="83" name="Striped Right Arrow 82">
            <a:extLst>
              <a:ext uri="{FF2B5EF4-FFF2-40B4-BE49-F238E27FC236}">
                <a16:creationId xmlns:a16="http://schemas.microsoft.com/office/drawing/2014/main" id="{282F43C9-6147-2C46-DB94-9C43A3E149D4}"/>
              </a:ext>
            </a:extLst>
          </p:cNvPr>
          <p:cNvSpPr/>
          <p:nvPr/>
        </p:nvSpPr>
        <p:spPr>
          <a:xfrm>
            <a:off x="1310315" y="2891760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D6930E-B580-93DB-D6C9-FDBC6A2F7046}"/>
              </a:ext>
            </a:extLst>
          </p:cNvPr>
          <p:cNvSpPr txBox="1"/>
          <p:nvPr/>
        </p:nvSpPr>
        <p:spPr>
          <a:xfrm>
            <a:off x="1752600" y="4480257"/>
            <a:ext cx="1034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External Letters</a:t>
            </a:r>
          </a:p>
        </p:txBody>
      </p:sp>
      <p:sp>
        <p:nvSpPr>
          <p:cNvPr id="93" name="Striped Right Arrow 92">
            <a:extLst>
              <a:ext uri="{FF2B5EF4-FFF2-40B4-BE49-F238E27FC236}">
                <a16:creationId xmlns:a16="http://schemas.microsoft.com/office/drawing/2014/main" id="{D4CEB520-5463-30D1-A9AE-EAB3EBC1A18F}"/>
              </a:ext>
            </a:extLst>
          </p:cNvPr>
          <p:cNvSpPr/>
          <p:nvPr/>
        </p:nvSpPr>
        <p:spPr>
          <a:xfrm rot="16200000">
            <a:off x="2068526" y="3979219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EE6BA88-7607-4FB6-533B-CF4B51B9388E}"/>
              </a:ext>
            </a:extLst>
          </p:cNvPr>
          <p:cNvSpPr/>
          <p:nvPr/>
        </p:nvSpPr>
        <p:spPr>
          <a:xfrm>
            <a:off x="10561734" y="4447557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8A8F503-1C15-CA27-7B4D-BCE36816E4C3}"/>
              </a:ext>
            </a:extLst>
          </p:cNvPr>
          <p:cNvSpPr/>
          <p:nvPr/>
        </p:nvSpPr>
        <p:spPr>
          <a:xfrm>
            <a:off x="8756959" y="444096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BOV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A400043F-303F-A7C5-BB29-1729607F03A7}"/>
              </a:ext>
            </a:extLst>
          </p:cNvPr>
          <p:cNvSpPr/>
          <p:nvPr/>
        </p:nvSpPr>
        <p:spPr>
          <a:xfrm rot="5400000">
            <a:off x="10876394" y="3844236"/>
            <a:ext cx="695625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D1CAB7-23A5-DE4B-42CB-D5F2172419EB}"/>
              </a:ext>
            </a:extLst>
          </p:cNvPr>
          <p:cNvSpPr/>
          <p:nvPr/>
        </p:nvSpPr>
        <p:spPr>
          <a:xfrm>
            <a:off x="10537554" y="250710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Provost</a:t>
            </a:r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66595F43-566C-B92E-D4E3-38BF64EDFCDD}"/>
              </a:ext>
            </a:extLst>
          </p:cNvPr>
          <p:cNvSpPr/>
          <p:nvPr/>
        </p:nvSpPr>
        <p:spPr>
          <a:xfrm rot="10800000">
            <a:off x="10109124" y="4821061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53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5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675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2" y="1447800"/>
            <a:ext cx="7543799" cy="4648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	Executive Summary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Recommendation Statements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	Candidate’s Statement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	Teaching and Advising Effectiveness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	Research and Creative Activities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	International &amp; Professional Service and 	Other Outreach &amp; Extension Activities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	University Service	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	Work Under Review or In Progress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	Other Pertinent Activities </a:t>
            </a:r>
          </a:p>
          <a:p>
            <a:pPr fontAlgn="auto">
              <a:spcAft>
                <a:spcPts val="0"/>
              </a:spcAft>
              <a:defRPr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28666" y="674876"/>
            <a:ext cx="9906000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DOSSIER OUTLINE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9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D1A5F-86E8-17FB-B2CC-0420649C87A0}"/>
              </a:ext>
            </a:extLst>
          </p:cNvPr>
          <p:cNvSpPr txBox="1"/>
          <p:nvPr/>
        </p:nvSpPr>
        <p:spPr>
          <a:xfrm>
            <a:off x="13138" y="6459974"/>
            <a:ext cx="489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https://faculty.vt.edu/promotion-tenure.html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4515" y="1517655"/>
            <a:ext cx="5257800" cy="491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None/>
            </a:pPr>
            <a:r>
              <a:rPr lang="en-US" altLang="en-US" sz="2400" u="sng" dirty="0">
                <a:solidFill>
                  <a:schemeClr val="tx2"/>
                </a:solidFill>
                <a:latin typeface="Arial" panose="020B0604020202020204" pitchFamily="34" charset="0"/>
              </a:rPr>
              <a:t>POLICIES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altLang="en-US" sz="2500" baseline="300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4</a:t>
            </a:r>
            <a:r>
              <a:rPr lang="en-US" altLang="en-US" sz="2500" baseline="300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year progress reviews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Tenure clock extension(s)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Modified duties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Non-mandatory promotion to associate with tenure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memo dated September 21, 2022</a:t>
            </a:r>
            <a:endParaRPr lang="en-US" alt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 toward promotion to professor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MEET OUR TEAM"/>
          <p:cNvSpPr/>
          <p:nvPr/>
        </p:nvSpPr>
        <p:spPr>
          <a:xfrm>
            <a:off x="728666" y="669378"/>
            <a:ext cx="759268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latin typeface="Acherus Grotesque Regular" panose="02000505000000020004" pitchFamily="50" charset="0"/>
              </a:rPr>
              <a:t>P&amp;T POLICIES AND PRACTICES</a:t>
            </a:r>
            <a:endParaRPr sz="3000" kern="0" cap="all" spc="200" dirty="0">
              <a:latin typeface="Acherus Grotesque Regular" panose="02000505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3D0E0-8D14-EBD7-F2DB-F7F47C20DACE}"/>
              </a:ext>
            </a:extLst>
          </p:cNvPr>
          <p:cNvSpPr txBox="1">
            <a:spLocks/>
          </p:cNvSpPr>
          <p:nvPr/>
        </p:nvSpPr>
        <p:spPr bwMode="auto">
          <a:xfrm>
            <a:off x="6400799" y="1517655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None/>
            </a:pPr>
            <a:r>
              <a:rPr lang="en-US" altLang="en-US" sz="2400" u="sng" dirty="0">
                <a:solidFill>
                  <a:schemeClr val="tx2"/>
                </a:solidFill>
                <a:latin typeface="Arial" panose="020B0604020202020204" pitchFamily="34" charset="0"/>
              </a:rPr>
              <a:t>PRACTICES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Mentoring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P&amp;T Workshops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P&amp;T Committee and Heads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Promotion to Associate Professor with Tenure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Promotion to Professor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College-based workshops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Written expectations and standards</a:t>
            </a:r>
          </a:p>
          <a:p>
            <a:pPr lvl="1">
              <a:spcAft>
                <a:spcPts val="1200"/>
              </a:spcAft>
              <a:buClr>
                <a:srgbClr val="CD660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ET OUR TEAM"/>
          <p:cNvSpPr/>
          <p:nvPr/>
        </p:nvSpPr>
        <p:spPr>
          <a:xfrm>
            <a:off x="728666" y="669378"/>
            <a:ext cx="11006134" cy="716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endParaRPr lang="en-US" sz="2800" kern="0" cap="all" spc="200" dirty="0">
              <a:latin typeface="Acherus Grotesque Regular" panose="02000505000000020004" pitchFamily="50" charset="0"/>
            </a:endParaRPr>
          </a:p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endParaRPr lang="en-US" sz="2800" kern="0" cap="all" spc="200" dirty="0">
              <a:latin typeface="Acherus Grotesque Regular" panose="02000505000000020004" pitchFamily="50" charset="0"/>
            </a:endParaRPr>
          </a:p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endParaRPr lang="en-US" sz="2800" kern="0" cap="all" spc="200" dirty="0">
              <a:latin typeface="Acherus Grotesque Regular" panose="02000505000000020004" pitchFamily="50" charset="0"/>
            </a:endParaRPr>
          </a:p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endParaRPr lang="en-US" sz="2800" kern="0" cap="all" spc="200" dirty="0">
              <a:latin typeface="Acherus Grotesque Regular" panose="02000505000000020004" pitchFamily="50" charset="0"/>
            </a:endParaRPr>
          </a:p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cap="all" spc="200" dirty="0">
                <a:latin typeface="Acherus Grotesque Regular" panose="02000505000000020004" pitchFamily="50" charset="0"/>
              </a:rPr>
              <a:t>Best practices for Mitigating Bias in P&amp;T deliberations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3D0E0-8D14-EBD7-F2DB-F7F47C20DACE}"/>
              </a:ext>
            </a:extLst>
          </p:cNvPr>
          <p:cNvSpPr txBox="1">
            <a:spLocks/>
          </p:cNvSpPr>
          <p:nvPr/>
        </p:nvSpPr>
        <p:spPr bwMode="auto">
          <a:xfrm>
            <a:off x="533400" y="1655314"/>
            <a:ext cx="11125200" cy="46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Faculty Affairs is currently developing best practices for mitigating bias in P&amp;T deliberations </a:t>
            </a:r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</a:rPr>
              <a:t>(see handout for review and comments).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Purpose: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Ensure fairness, objectivity, and inclusivity in P&amp;T evaluations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Mitigate implicit and explicit biases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Align with university values of inclusive excellence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Why It Matters: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Bias can affect decision-making on race, gender, field of study, etc.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Inclusive excellence enriches the intellectual community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Fostering diverse perspectives enhances innovation and academic rigor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6963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E36D-6924-179D-D4CD-1DCEFE956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8CF30AB-AE4A-2B6B-A8F9-7BBF8BCF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22" y="1187036"/>
            <a:ext cx="11079278" cy="5297558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Mandatory/nonmandatory checkbox removed from coversheet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 tables: columns for before and since last promotion or before and since coming to VT, whichever is later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promotion to professor, increasing expectations that candidate has advised and graduated a terminal-degree graduate student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Tenure-track committee voting restricted to those with tenure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reviewers asked to self-disqualify if they violate “too close” criteria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“Recent” publications now defined by NSF criteria: within the last four years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 can make this more stringent, meaning increase the length of time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form for candidates to certify their external reviewer nominees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memo for external letter guidelines for collegiate faculty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>
            <a:extLst>
              <a:ext uri="{FF2B5EF4-FFF2-40B4-BE49-F238E27FC236}">
                <a16:creationId xmlns:a16="http://schemas.microsoft.com/office/drawing/2014/main" id="{C75590B1-507A-0DB2-7395-A0EA081ACDE8}"/>
              </a:ext>
            </a:extLst>
          </p:cNvPr>
          <p:cNvSpPr/>
          <p:nvPr/>
        </p:nvSpPr>
        <p:spPr>
          <a:xfrm>
            <a:off x="694030" y="461762"/>
            <a:ext cx="10015534" cy="6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marL="0" marR="0" lvl="0" indent="0" algn="l" defTabSz="644652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141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cherus Grotesque Regular" panose="02000505000000020004" pitchFamily="50" charset="0"/>
                <a:sym typeface="Acherus Grotesque"/>
              </a:rPr>
              <a:t>SUMMARY OF 2024-25 </a:t>
            </a:r>
            <a:r>
              <a:rPr lang="en-US" sz="3000" b="1" kern="0" spc="141" dirty="0">
                <a:solidFill>
                  <a:srgbClr val="505046"/>
                </a:solidFill>
                <a:latin typeface="Acherus Grotesque Regular" panose="02000505000000020004" pitchFamily="50" charset="0"/>
              </a:rPr>
              <a:t>GUIDELINE </a:t>
            </a:r>
            <a:r>
              <a:rPr kumimoji="0" lang="en-US" sz="3000" b="1" i="0" u="none" strike="noStrike" kern="0" cap="none" spc="141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cherus Grotesque Regular" panose="02000505000000020004" pitchFamily="50" charset="0"/>
                <a:sym typeface="Acherus Grotesque"/>
              </a:rPr>
              <a:t>CHANGES</a:t>
            </a:r>
            <a:endParaRPr kumimoji="0" sz="3000" b="1" i="0" u="none" strike="noStrike" kern="0" cap="none" spc="141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Acherus Grotesque Regular" panose="02000505000000020004" pitchFamily="50" charset="0"/>
              <a:sym typeface="Acherus Grotesq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A480E-9042-2BE6-3D39-8F841F104B97}"/>
              </a:ext>
            </a:extLst>
          </p:cNvPr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>
              <a:extLst>
                <a:ext uri="{FF2B5EF4-FFF2-40B4-BE49-F238E27FC236}">
                  <a16:creationId xmlns:a16="http://schemas.microsoft.com/office/drawing/2014/main" id="{FE0621A3-7887-9923-4B98-50E5D129C7A7}"/>
                </a:ext>
              </a:extLst>
            </p:cNvPr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E77318-F813-E5D5-8F34-EB1EB1C2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>
            <a:extLst>
              <a:ext uri="{FF2B5EF4-FFF2-40B4-BE49-F238E27FC236}">
                <a16:creationId xmlns:a16="http://schemas.microsoft.com/office/drawing/2014/main" id="{4761DFD0-16FE-0C9B-F2FA-B29AEDD1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883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E36D-6924-179D-D4CD-1DCEFE956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8CF30AB-AE4A-2B6B-A8F9-7BBF8BCF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22" y="1187036"/>
            <a:ext cx="11079278" cy="5297558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Completeness, clarity, and attention to detail!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than for non-substantive corrections, dossiers cannot be changed once (officially) submitted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 head and/or dean’s letters used for any updates after submittal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progress reviews for promotion to associate and one for promotion to professor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teaching evals: at least two required and they should be thorough (so committees don’t have to just use SPOT scores)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departmental/college Expectation Documents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must be notified at each stage in the process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may only be evaluated twice (“two-bites rule”)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>
            <a:extLst>
              <a:ext uri="{FF2B5EF4-FFF2-40B4-BE49-F238E27FC236}">
                <a16:creationId xmlns:a16="http://schemas.microsoft.com/office/drawing/2014/main" id="{C75590B1-507A-0DB2-7395-A0EA081ACDE8}"/>
              </a:ext>
            </a:extLst>
          </p:cNvPr>
          <p:cNvSpPr/>
          <p:nvPr/>
        </p:nvSpPr>
        <p:spPr>
          <a:xfrm>
            <a:off x="694030" y="461762"/>
            <a:ext cx="10015534" cy="6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marL="0" marR="0" lvl="0" indent="0" algn="l" defTabSz="644652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141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cherus Grotesque Regular" panose="02000505000000020004" pitchFamily="50" charset="0"/>
                <a:sym typeface="Acherus Grotesque"/>
              </a:rPr>
              <a:t>ALSO, SOME REMINDERS</a:t>
            </a:r>
            <a:endParaRPr kumimoji="0" sz="3000" b="1" i="0" u="none" strike="noStrike" kern="0" cap="none" spc="141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Acherus Grotesque Regular" panose="02000505000000020004" pitchFamily="50" charset="0"/>
              <a:sym typeface="Acherus Grotesque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A480E-9042-2BE6-3D39-8F841F104B97}"/>
              </a:ext>
            </a:extLst>
          </p:cNvPr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>
              <a:extLst>
                <a:ext uri="{FF2B5EF4-FFF2-40B4-BE49-F238E27FC236}">
                  <a16:creationId xmlns:a16="http://schemas.microsoft.com/office/drawing/2014/main" id="{FE0621A3-7887-9923-4B98-50E5D129C7A7}"/>
                </a:ext>
              </a:extLst>
            </p:cNvPr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E77318-F813-E5D5-8F34-EB1EB1C2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>
            <a:extLst>
              <a:ext uri="{FF2B5EF4-FFF2-40B4-BE49-F238E27FC236}">
                <a16:creationId xmlns:a16="http://schemas.microsoft.com/office/drawing/2014/main" id="{4761DFD0-16FE-0C9B-F2FA-B29AEDD1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753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PERSPECTIVES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3223958" y="2860215"/>
            <a:ext cx="5730389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Department Heads</a:t>
            </a:r>
          </a:p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Dean</a:t>
            </a:r>
          </a:p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University P&amp;T Committee</a:t>
            </a:r>
          </a:p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lang="en-US" sz="1400" kern="0" cap="all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0709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8666" y="669378"/>
            <a:ext cx="789748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DEPARTMENT HEADS’ PERSPECTIVES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0" y="5395059"/>
            <a:ext cx="3470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Jim Bassett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Architecture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1" y="5426622"/>
            <a:ext cx="38099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Tracy Rutherford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Agricultural, Leadership, and Community Education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4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9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erson in a suit&#10;&#10;Description automatically generated">
            <a:extLst>
              <a:ext uri="{FF2B5EF4-FFF2-40B4-BE49-F238E27FC236}">
                <a16:creationId xmlns:a16="http://schemas.microsoft.com/office/drawing/2014/main" id="{177F6C70-3437-A0F6-BB05-AA3E760D6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541453"/>
            <a:ext cx="3756660" cy="3775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E6351-89BC-8A72-4720-F838DCB2C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500" y="1671773"/>
            <a:ext cx="5330099" cy="35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4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8666" y="669378"/>
            <a:ext cx="789748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DEAN’S PERSPECTIVE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5257800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Julie Ross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College of Engineering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A person wearing glasses and a blue jacket&#10;&#10;Description automatically generated">
            <a:extLst>
              <a:ext uri="{FF2B5EF4-FFF2-40B4-BE49-F238E27FC236}">
                <a16:creationId xmlns:a16="http://schemas.microsoft.com/office/drawing/2014/main" id="{31E1DABB-264C-0C79-3444-617B1F524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14" y="1524000"/>
            <a:ext cx="560617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0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8666" y="669378"/>
            <a:ext cx="906780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UNIVERSITY P&amp;T COMMITTEE PERSPECTIVE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81400" y="5421429"/>
            <a:ext cx="5257800" cy="5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Shawn Askew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Plant and Environmental Sciences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erson wearing glasses and a striped shirt&#10;&#10;Description automatically generated">
            <a:extLst>
              <a:ext uri="{FF2B5EF4-FFF2-40B4-BE49-F238E27FC236}">
                <a16:creationId xmlns:a16="http://schemas.microsoft.com/office/drawing/2014/main" id="{E8A3CD38-3055-DE29-7345-F08D12EC5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32632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75158" y="1646955"/>
            <a:ext cx="7397442" cy="4525963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perceptions and outcomes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process and policies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heads’ perspectives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Dean’s perspective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P&amp;T Committee’s perspective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 </a:t>
            </a:r>
          </a:p>
        </p:txBody>
      </p:sp>
      <p:sp>
        <p:nvSpPr>
          <p:cNvPr id="5" name="MEET OUR TEAM"/>
          <p:cNvSpPr/>
          <p:nvPr/>
        </p:nvSpPr>
        <p:spPr>
          <a:xfrm>
            <a:off x="733746" y="669378"/>
            <a:ext cx="4884087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AGENDA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-1" y="0"/>
            <a:ext cx="12192001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2" name="PRESENTATION TITLE GOES HERE"/>
          <p:cNvSpPr/>
          <p:nvPr/>
        </p:nvSpPr>
        <p:spPr>
          <a:xfrm>
            <a:off x="1510309" y="2422564"/>
            <a:ext cx="9157693" cy="11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Questions and discussion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282968" y="4294339"/>
            <a:ext cx="7696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Promotion and Tenure website for more information:</a:t>
            </a:r>
          </a:p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https://faculty.vt.edu/promotion-tenure.html   </a:t>
            </a:r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1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0046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E87722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6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sp>
        <p:nvSpPr>
          <p:cNvPr id="11" name="PRESENTATION TITLE GOES HERE"/>
          <p:cNvSpPr/>
          <p:nvPr/>
        </p:nvSpPr>
        <p:spPr>
          <a:xfrm>
            <a:off x="1510309" y="2422564"/>
            <a:ext cx="9157693" cy="11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4662109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2767" y="669378"/>
            <a:ext cx="10066010" cy="577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COVID-19 IMPACT CONSIDERATIONS 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1590" y="1524000"/>
            <a:ext cx="10134601" cy="279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COVID statements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cancelled/postponed and/or virtual presentations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scores for calendar year 2020 optional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Clock Extensions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assignment adjustments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Modified duties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letter reuse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61F97-30E6-E25A-1B45-5036349A1070}"/>
              </a:ext>
            </a:extLst>
          </p:cNvPr>
          <p:cNvSpPr txBox="1"/>
          <p:nvPr/>
        </p:nvSpPr>
        <p:spPr>
          <a:xfrm>
            <a:off x="0" y="6507480"/>
            <a:ext cx="808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https://faculty.vt.edu/promotion-tenure/adaptations-promotion-tenure-process.html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3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839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71600"/>
            <a:ext cx="7930843" cy="46482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Agriculture and Life Sciences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Architecture, Arts, and Design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Engineering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Liberal Arts and Human Sciences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Natural Resources and the Environment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Science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Pamplin College of Business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Virginia-Maryland College of Veterinary Medicine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Tech Carilion School of Medicine</a:t>
            </a:r>
          </a:p>
          <a:p>
            <a:pPr fontAlgn="auto">
              <a:spcAft>
                <a:spcPts val="0"/>
              </a:spcAft>
              <a:defRPr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28666" y="669378"/>
            <a:ext cx="9601200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marL="0" marR="0" lvl="0" indent="0" algn="l" defTabSz="644652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141" normalizeH="0" baseline="0" noProof="0" dirty="0">
                <a:ln>
                  <a:noFill/>
                </a:ln>
                <a:solidFill>
                  <a:srgbClr val="585C5E"/>
                </a:solidFill>
                <a:effectLst/>
                <a:uLnTx/>
                <a:uFillTx/>
                <a:latin typeface="Acherus Grotesque Regular" panose="02000505000000020004" pitchFamily="50" charset="0"/>
                <a:sym typeface="Acherus Grotesque"/>
              </a:rPr>
              <a:t>COLLEGE P&amp;T GUIDELINES</a:t>
            </a:r>
            <a:endParaRPr kumimoji="0" sz="3000" b="0" i="0" u="none" strike="noStrike" kern="0" cap="none" spc="141" normalizeH="0" baseline="0" noProof="0" dirty="0">
              <a:ln>
                <a:noFill/>
              </a:ln>
              <a:solidFill>
                <a:srgbClr val="585C5E"/>
              </a:solidFill>
              <a:effectLst/>
              <a:uLnTx/>
              <a:uFillTx/>
              <a:latin typeface="Acherus Grotesque Regular" panose="02000505000000020004" pitchFamily="50" charset="0"/>
              <a:sym typeface="Acherus Grotesq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9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13002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</a:t>
            </a:r>
            <a:r>
              <a:rPr lang="en-US" sz="32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Perceptions</a:t>
            </a: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 AND Outcomes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288328" y="2637928"/>
            <a:ext cx="57303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</a:t>
            </a:r>
            <a:r>
              <a:rPr lang="en-US" sz="14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fricker</a:t>
            </a: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vice provost for faculty affairs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6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7138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ET OUR TEAM"/>
          <p:cNvSpPr/>
          <p:nvPr/>
        </p:nvSpPr>
        <p:spPr>
          <a:xfrm>
            <a:off x="728666" y="669378"/>
            <a:ext cx="8170135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Acherus Grotesque Regular" panose="02000505000000020004" pitchFamily="50" charset="0"/>
              </a:rPr>
              <a:t>CLARITY OF TENURE </a:t>
            </a:r>
            <a:r>
              <a:rPr lang="en-US" sz="3000" u="sng" dirty="0">
                <a:latin typeface="Acherus Grotesque Regular" panose="02000505000000020004" pitchFamily="50" charset="0"/>
              </a:rPr>
              <a:t>PROCESS</a:t>
            </a:r>
            <a:endParaRPr lang="en-US" sz="3000" u="sng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2F844B-0B2F-3048-916B-132D6B799E16}"/>
              </a:ext>
            </a:extLst>
          </p:cNvPr>
          <p:cNvSpPr/>
          <p:nvPr/>
        </p:nvSpPr>
        <p:spPr>
          <a:xfrm>
            <a:off x="10057035" y="6480111"/>
            <a:ext cx="534755" cy="31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050" dirty="0">
              <a:solidFill>
                <a:srgbClr val="75787B"/>
              </a:solidFill>
            </a:endParaRPr>
          </a:p>
        </p:txBody>
      </p:sp>
      <p:sp>
        <p:nvSpPr>
          <p:cNvPr id="21" name="TextBox 5"/>
          <p:cNvSpPr/>
          <p:nvPr/>
        </p:nvSpPr>
        <p:spPr>
          <a:xfrm>
            <a:off x="728666" y="1073337"/>
            <a:ext cx="7337025" cy="343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eaLnBrk="1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6C1035"/>
                </a:solidFill>
                <a:latin typeface="Acherus Grotesque Regular" panose="02000505000000020004" pitchFamily="50" charset="0"/>
              </a:rPr>
              <a:t>FROM 2023 COACHE FACULTY JOB SATISFACTION SURVEY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5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20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64AE1C-3940-7361-9276-6013B2632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25256"/>
              </p:ext>
            </p:extLst>
          </p:nvPr>
        </p:nvGraphicFramePr>
        <p:xfrm>
          <a:off x="579322" y="2013791"/>
          <a:ext cx="5694478" cy="374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CE194A-F61D-4701-A5F6-5FCDFA51F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802503"/>
              </p:ext>
            </p:extLst>
          </p:nvPr>
        </p:nvGraphicFramePr>
        <p:xfrm>
          <a:off x="6273800" y="2055557"/>
          <a:ext cx="5694478" cy="374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8513E6A-A0DD-5FF7-5414-11F88BBCC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770259"/>
              </p:ext>
            </p:extLst>
          </p:nvPr>
        </p:nvGraphicFramePr>
        <p:xfrm>
          <a:off x="8458200" y="434054"/>
          <a:ext cx="3541934" cy="139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2390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ET OUR TEAM"/>
          <p:cNvSpPr/>
          <p:nvPr/>
        </p:nvSpPr>
        <p:spPr>
          <a:xfrm>
            <a:off x="728666" y="669378"/>
            <a:ext cx="8170135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Acherus Grotesque Regular" panose="02000505000000020004" pitchFamily="50" charset="0"/>
              </a:rPr>
              <a:t>CLARITY OF TENURE </a:t>
            </a:r>
            <a:r>
              <a:rPr lang="en-US" sz="3000" u="sng" dirty="0">
                <a:latin typeface="Acherus Grotesque Regular" panose="02000505000000020004" pitchFamily="50" charset="0"/>
              </a:rPr>
              <a:t>STANDARDS</a:t>
            </a:r>
            <a:endParaRPr lang="en-US" sz="3000" u="sng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2F844B-0B2F-3048-916B-132D6B799E16}"/>
              </a:ext>
            </a:extLst>
          </p:cNvPr>
          <p:cNvSpPr/>
          <p:nvPr/>
        </p:nvSpPr>
        <p:spPr>
          <a:xfrm>
            <a:off x="10057035" y="6480111"/>
            <a:ext cx="534755" cy="31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050" dirty="0">
              <a:solidFill>
                <a:srgbClr val="75787B"/>
              </a:solidFill>
            </a:endParaRPr>
          </a:p>
        </p:txBody>
      </p:sp>
      <p:sp>
        <p:nvSpPr>
          <p:cNvPr id="21" name="TextBox 5"/>
          <p:cNvSpPr/>
          <p:nvPr/>
        </p:nvSpPr>
        <p:spPr>
          <a:xfrm>
            <a:off x="728666" y="1073337"/>
            <a:ext cx="7337025" cy="343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eaLnBrk="1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6C1035"/>
                </a:solidFill>
                <a:latin typeface="Acherus Grotesque Regular" panose="02000505000000020004" pitchFamily="50" charset="0"/>
              </a:rPr>
              <a:t>FROM 2023 COACHE FACULTY JOB SATISFACTION SURVEY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5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20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CF4CC2-1BFC-08C3-907E-F1C9769B8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916995"/>
              </p:ext>
            </p:extLst>
          </p:nvPr>
        </p:nvGraphicFramePr>
        <p:xfrm>
          <a:off x="579322" y="2013791"/>
          <a:ext cx="5694478" cy="374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A26E2F-1EF7-16B2-EB92-AE946F6A5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286153"/>
              </p:ext>
            </p:extLst>
          </p:nvPr>
        </p:nvGraphicFramePr>
        <p:xfrm>
          <a:off x="6273800" y="2055557"/>
          <a:ext cx="5694478" cy="374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BB970D-FB19-55AB-411A-5CF38AFBC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95082"/>
              </p:ext>
            </p:extLst>
          </p:nvPr>
        </p:nvGraphicFramePr>
        <p:xfrm>
          <a:off x="8458200" y="434054"/>
          <a:ext cx="3541934" cy="139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3186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086054"/>
              </p:ext>
            </p:extLst>
          </p:nvPr>
        </p:nvGraphicFramePr>
        <p:xfrm>
          <a:off x="876958" y="1329772"/>
          <a:ext cx="9723380" cy="493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ET OUR TEAM"/>
          <p:cNvSpPr/>
          <p:nvPr/>
        </p:nvSpPr>
        <p:spPr>
          <a:xfrm>
            <a:off x="728666" y="660245"/>
            <a:ext cx="1028700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SUCCESS 2014-2024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0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611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P</a:t>
            </a:r>
            <a:r>
              <a:rPr lang="en-US" sz="32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ROCESSES AND PRACTICES</a:t>
            </a:r>
            <a:endParaRPr lang="en-US" sz="3000" kern="0" cap="all" spc="200" dirty="0">
              <a:solidFill>
                <a:schemeClr val="bg1"/>
              </a:solidFill>
              <a:latin typeface="Acherus Grotesque Regular" panose="02000505000000020004" pitchFamily="50" charset="0"/>
            </a:endParaRP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288328" y="2637928"/>
            <a:ext cx="57303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</a:t>
            </a:r>
            <a:r>
              <a:rPr lang="en-US" sz="14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fricker</a:t>
            </a: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vice provost for faculty affairs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98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6DDC0DD-DF75-2563-1BDB-7F7025B4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48000"/>
            <a:ext cx="762000" cy="601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E4BC6-9282-D449-9091-F28FAD36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6" y="605103"/>
            <a:ext cx="10972800" cy="502920"/>
          </a:xfrm>
        </p:spPr>
        <p:txBody>
          <a:bodyPr/>
          <a:lstStyle/>
          <a:p>
            <a:pPr algn="l"/>
            <a:r>
              <a:rPr lang="en-US" sz="3000" cap="all" spc="200" dirty="0">
                <a:solidFill>
                  <a:schemeClr val="bg1">
                    <a:lumMod val="50000"/>
                  </a:schemeClr>
                </a:solidFill>
                <a:latin typeface="Acherus Grotesque Regular" panose="02000505000000020004" pitchFamily="50" charset="0"/>
              </a:rPr>
              <a:t>P&amp;T Governed by Faculty Handbook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2D630D-A928-4146-8CA3-DC92ECB7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0" y="1818694"/>
            <a:ext cx="5552090" cy="452192"/>
          </a:xfrm>
        </p:spPr>
        <p:txBody>
          <a:bodyPr/>
          <a:lstStyle/>
          <a:p>
            <a:pPr marL="0" indent="0">
              <a:buNone/>
            </a:pPr>
            <a:r>
              <a:rPr lang="en-US" sz="2000" cap="all" spc="200" dirty="0">
                <a:solidFill>
                  <a:srgbClr val="861F41"/>
                </a:solidFill>
                <a:latin typeface="Acherus Grotesque Regular" panose="02000505000000020004" pitchFamily="50" charset="0"/>
              </a:rPr>
              <a:t>Section 3.4 in particular:</a:t>
            </a:r>
          </a:p>
          <a:p>
            <a:pPr lvl="1"/>
            <a:endParaRPr lang="en-US" dirty="0">
              <a:solidFill>
                <a:srgbClr val="861F4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EF7CE-4B07-A4AE-82EA-0556EB7DBBAA}"/>
              </a:ext>
            </a:extLst>
          </p:cNvPr>
          <p:cNvSpPr txBox="1"/>
          <p:nvPr/>
        </p:nvSpPr>
        <p:spPr>
          <a:xfrm>
            <a:off x="381000" y="6380849"/>
            <a:ext cx="42131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https://faculty.vt.edu/faculty-handbook.html</a:t>
            </a:r>
            <a:endParaRPr lang="en-US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2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CFE9F-5541-D0CE-0730-E0B36011E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99" y="1263546"/>
            <a:ext cx="4572001" cy="49617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BB4104-172A-7B22-D4D4-D6E516B141C1}"/>
              </a:ext>
            </a:extLst>
          </p:cNvPr>
          <p:cNvSpPr txBox="1"/>
          <p:nvPr/>
        </p:nvSpPr>
        <p:spPr>
          <a:xfrm>
            <a:off x="4953000" y="2529924"/>
            <a:ext cx="71247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3.4 Promotion and Tenure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3.4.1 Pre-Tenure Probationary Period       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3.4.2 General Expectations for Promotion and Tenure</a:t>
            </a: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3.4.3 Departmental or School Evaluation for Promotion and Tenure</a:t>
            </a: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3.4.4 College Evaluation for Promotion and Tenure       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3.4.5 University  Evaluation for Promotion and Tenure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3.4.6 Candidate Notification</a:t>
            </a:r>
            <a:endParaRPr lang="en-US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940C551D-1488-088F-C01C-0AF9047F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330C-D707-DD49-A9E8-A444E0C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6" y="669378"/>
            <a:ext cx="10972800" cy="502920"/>
          </a:xfrm>
        </p:spPr>
        <p:txBody>
          <a:bodyPr>
            <a:noAutofit/>
          </a:bodyPr>
          <a:lstStyle/>
          <a:p>
            <a:pPr algn="l"/>
            <a:r>
              <a:rPr lang="en-US" sz="3000" cap="all" spc="200" dirty="0">
                <a:solidFill>
                  <a:srgbClr val="75787B"/>
                </a:solidFill>
                <a:latin typeface="Acherus Grotesque Regular" panose="02000505000000020004" pitchFamily="50" charset="0"/>
              </a:rPr>
              <a:t>Important Info on Provost’s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A982-7203-E441-8F39-0F856D15F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3550"/>
            <a:ext cx="5384800" cy="4392616"/>
          </a:xfrm>
        </p:spPr>
        <p:txBody>
          <a:bodyPr/>
          <a:lstStyle/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template and preparation guidelines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University-level deadlines for promotion and tenure review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Workshop dates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summary of P&amp;T outcomes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589042-8E0B-A94B-8E10-49BC8D678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0159" y="1733550"/>
            <a:ext cx="5162964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05602B-7BF1-CA59-4565-4A50ED4987BB}"/>
              </a:ext>
            </a:extLst>
          </p:cNvPr>
          <p:cNvSpPr txBox="1"/>
          <p:nvPr/>
        </p:nvSpPr>
        <p:spPr>
          <a:xfrm>
            <a:off x="13138" y="6459974"/>
            <a:ext cx="42660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https://faculty.vt.edu/promotion-tenure.html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7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39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B2B2B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T Color Theme">
      <a:dk1>
        <a:srgbClr val="6C1035"/>
      </a:dk1>
      <a:lt1>
        <a:srgbClr val="FFFFFF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126c79-5124-41d2-a29b-ee14244dcdf9" xsi:nil="true"/>
    <lcf76f155ced4ddcb4097134ff3c332f xmlns="2635f7ed-3b1f-4d4d-b36e-0edd1f2b4c84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B9B93168F5F4CA8A5BF874EBAAB56" ma:contentTypeVersion="13" ma:contentTypeDescription="Create a new document." ma:contentTypeScope="" ma:versionID="c4bdd7ff1b9c1ea9febb835d9ce011e2">
  <xsd:schema xmlns:xsd="http://www.w3.org/2001/XMLSchema" xmlns:xs="http://www.w3.org/2001/XMLSchema" xmlns:p="http://schemas.microsoft.com/office/2006/metadata/properties" xmlns:ns2="91126c79-5124-41d2-a29b-ee14244dcdf9" xmlns:ns3="2635f7ed-3b1f-4d4d-b36e-0edd1f2b4c84" targetNamespace="http://schemas.microsoft.com/office/2006/metadata/properties" ma:root="true" ma:fieldsID="4f47a8654cd978fd3c55b5d772ecb36b" ns2:_="" ns3:_="">
    <xsd:import namespace="91126c79-5124-41d2-a29b-ee14244dcdf9"/>
    <xsd:import namespace="2635f7ed-3b1f-4d4d-b36e-0edd1f2b4c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26c79-5124-41d2-a29b-ee14244dcd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bc7ef2c1-9225-46f5-8ef1-4867dfffeeaf}" ma:internalName="TaxCatchAll" ma:showField="CatchAllData" ma:web="91126c79-5124-41d2-a29b-ee14244dc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5f7ed-3b1f-4d4d-b36e-0edd1f2b4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86477d7-ad29-47e7-b319-eaa6f1949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94D3F-E812-49EB-9682-A291A990BC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3F25B-6674-476B-84A3-E0782B77523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5706215-17D4-4C1D-BD0F-2B2CAD75B22C}">
  <ds:schemaRefs>
    <ds:schemaRef ds:uri="http://schemas.microsoft.com/office/2006/metadata/properties"/>
    <ds:schemaRef ds:uri="http://schemas.microsoft.com/office/infopath/2007/PartnerControls"/>
    <ds:schemaRef ds:uri="91126c79-5124-41d2-a29b-ee14244dcdf9"/>
    <ds:schemaRef ds:uri="2635f7ed-3b1f-4d4d-b36e-0edd1f2b4c84"/>
  </ds:schemaRefs>
</ds:datastoreItem>
</file>

<file path=customXml/itemProps4.xml><?xml version="1.0" encoding="utf-8"?>
<ds:datastoreItem xmlns:ds="http://schemas.openxmlformats.org/officeDocument/2006/customXml" ds:itemID="{4BF585FB-3AB1-4C39-A44C-47B1F8365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126c79-5124-41d2-a29b-ee14244dcdf9"/>
    <ds:schemaRef ds:uri="2635f7ed-3b1f-4d4d-b36e-0edd1f2b4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916</Words>
  <Application>Microsoft Office PowerPoint</Application>
  <PresentationFormat>Widescreen</PresentationFormat>
  <Paragraphs>179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Acherus Grotesque Regular</vt:lpstr>
      <vt:lpstr>Arial</vt:lpstr>
      <vt:lpstr>Calibri</vt:lpstr>
      <vt:lpstr>Crimson Text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P&amp;T Governed by Faculty Handbook</vt:lpstr>
      <vt:lpstr>Important Info on Provost’s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in Rank</dc:title>
  <dc:creator>malayne</dc:creator>
  <cp:lastModifiedBy>Hutchison, Cyndi</cp:lastModifiedBy>
  <cp:revision>233</cp:revision>
  <cp:lastPrinted>2024-09-17T13:36:22Z</cp:lastPrinted>
  <dcterms:created xsi:type="dcterms:W3CDTF">2011-09-15T14:44:13Z</dcterms:created>
  <dcterms:modified xsi:type="dcterms:W3CDTF">2024-09-30T19:13:59Z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0x0101002BBB9B93168F5F4CA8A5BF874EBAAB56</vt:lpwstr>
  </property>
</Properties>
</file>